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  <p:sldMasterId id="2147483723" r:id="rId2"/>
    <p:sldMasterId id="2147483721" r:id="rId3"/>
    <p:sldMasterId id="2147483717" r:id="rId4"/>
    <p:sldMasterId id="2147483715" r:id="rId5"/>
    <p:sldMasterId id="2147483696" r:id="rId6"/>
    <p:sldMasterId id="2147483719" r:id="rId7"/>
    <p:sldMasterId id="2147483726" r:id="rId8"/>
    <p:sldMasterId id="2147483728" r:id="rId9"/>
    <p:sldMasterId id="2147483730" r:id="rId10"/>
    <p:sldMasterId id="2147483748" r:id="rId11"/>
  </p:sldMasterIdLst>
  <p:notesMasterIdLst>
    <p:notesMasterId r:id="rId48"/>
  </p:notesMasterIdLst>
  <p:sldIdLst>
    <p:sldId id="465" r:id="rId12"/>
    <p:sldId id="466" r:id="rId13"/>
    <p:sldId id="467" r:id="rId14"/>
    <p:sldId id="468" r:id="rId15"/>
    <p:sldId id="469" r:id="rId16"/>
    <p:sldId id="490" r:id="rId17"/>
    <p:sldId id="489" r:id="rId18"/>
    <p:sldId id="491" r:id="rId19"/>
    <p:sldId id="492" r:id="rId20"/>
    <p:sldId id="497" r:id="rId21"/>
    <p:sldId id="470" r:id="rId22"/>
    <p:sldId id="471" r:id="rId23"/>
    <p:sldId id="472" r:id="rId24"/>
    <p:sldId id="473" r:id="rId25"/>
    <p:sldId id="474" r:id="rId26"/>
    <p:sldId id="475" r:id="rId27"/>
    <p:sldId id="477" r:id="rId28"/>
    <p:sldId id="476" r:id="rId29"/>
    <p:sldId id="518" r:id="rId30"/>
    <p:sldId id="519" r:id="rId31"/>
    <p:sldId id="478" r:id="rId32"/>
    <p:sldId id="480" r:id="rId33"/>
    <p:sldId id="482" r:id="rId34"/>
    <p:sldId id="521" r:id="rId35"/>
    <p:sldId id="479" r:id="rId36"/>
    <p:sldId id="481" r:id="rId37"/>
    <p:sldId id="520" r:id="rId38"/>
    <p:sldId id="483" r:id="rId39"/>
    <p:sldId id="484" r:id="rId40"/>
    <p:sldId id="494" r:id="rId41"/>
    <p:sldId id="496" r:id="rId42"/>
    <p:sldId id="495" r:id="rId43"/>
    <p:sldId id="485" r:id="rId44"/>
    <p:sldId id="487" r:id="rId45"/>
    <p:sldId id="259" r:id="rId46"/>
    <p:sldId id="26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FE62B4"/>
    <a:srgbClr val="FFFFFF"/>
    <a:srgbClr val="4D4D4F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5" autoAdjust="0"/>
    <p:restoredTop sz="95522"/>
  </p:normalViewPr>
  <p:slideViewPr>
    <p:cSldViewPr snapToGrid="0" snapToObjects="1">
      <p:cViewPr varScale="1">
        <p:scale>
          <a:sx n="118" d="100"/>
          <a:sy n="118" d="100"/>
        </p:scale>
        <p:origin x="16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7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AEA9F-B532-4E1F-B5DC-CD3BA659F0E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E08E6-38DB-4014-9FF9-3D0551EE8BA7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F454AC95-7B07-4688-9EBF-66798A719AB2}" type="parTrans" cxnId="{BA9D2EF1-6CC9-4CDE-A716-B7DCDDB391B9}">
      <dgm:prSet/>
      <dgm:spPr/>
      <dgm:t>
        <a:bodyPr/>
        <a:lstStyle/>
        <a:p>
          <a:endParaRPr lang="en-US"/>
        </a:p>
      </dgm:t>
    </dgm:pt>
    <dgm:pt modelId="{2BFD1945-9D75-4658-A2BF-1BFC9C1E30DA}" type="sibTrans" cxnId="{BA9D2EF1-6CC9-4CDE-A716-B7DCDDB391B9}">
      <dgm:prSet/>
      <dgm:spPr/>
      <dgm:t>
        <a:bodyPr/>
        <a:lstStyle/>
        <a:p>
          <a:endParaRPr lang="en-US"/>
        </a:p>
      </dgm:t>
    </dgm:pt>
    <dgm:pt modelId="{80353605-2D5B-4AEC-93EB-7DEDEF9799D8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32BA4244-BE0B-4BFF-8A43-E98A73D09CFE}" type="parTrans" cxnId="{09DFCE2F-437D-4073-A1D0-5A03D1EF02AA}">
      <dgm:prSet/>
      <dgm:spPr/>
      <dgm:t>
        <a:bodyPr/>
        <a:lstStyle/>
        <a:p>
          <a:endParaRPr lang="en-US"/>
        </a:p>
      </dgm:t>
    </dgm:pt>
    <dgm:pt modelId="{BA8CCABB-EB14-48AA-B078-57AFDE951198}" type="sibTrans" cxnId="{09DFCE2F-437D-4073-A1D0-5A03D1EF02AA}">
      <dgm:prSet/>
      <dgm:spPr/>
      <dgm:t>
        <a:bodyPr/>
        <a:lstStyle/>
        <a:p>
          <a:endParaRPr lang="en-US"/>
        </a:p>
      </dgm:t>
    </dgm:pt>
    <dgm:pt modelId="{192A964E-6C25-4CFD-B187-66629DDC8AFA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7C0A88CE-FA3F-410D-8C03-7841E40FD45D}" type="parTrans" cxnId="{41D6E329-93B3-407B-9440-581BAB232478}">
      <dgm:prSet/>
      <dgm:spPr/>
      <dgm:t>
        <a:bodyPr/>
        <a:lstStyle/>
        <a:p>
          <a:endParaRPr lang="en-US"/>
        </a:p>
      </dgm:t>
    </dgm:pt>
    <dgm:pt modelId="{D3D0BAEA-91B6-4AB7-999D-D515079CF464}" type="sibTrans" cxnId="{41D6E329-93B3-407B-9440-581BAB232478}">
      <dgm:prSet/>
      <dgm:spPr/>
      <dgm:t>
        <a:bodyPr/>
        <a:lstStyle/>
        <a:p>
          <a:endParaRPr lang="en-US"/>
        </a:p>
      </dgm:t>
    </dgm:pt>
    <dgm:pt modelId="{A008FF59-6307-499F-BD10-71A9322EFF58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F739F6AB-14D7-4165-9AD8-A54B1749F2E2}" type="parTrans" cxnId="{8AC24DDB-0B26-4DF7-B5D6-28C9473DA630}">
      <dgm:prSet/>
      <dgm:spPr/>
      <dgm:t>
        <a:bodyPr/>
        <a:lstStyle/>
        <a:p>
          <a:endParaRPr lang="en-US"/>
        </a:p>
      </dgm:t>
    </dgm:pt>
    <dgm:pt modelId="{3357199B-EB8E-4C0C-9194-52E53950081D}" type="sibTrans" cxnId="{8AC24DDB-0B26-4DF7-B5D6-28C9473DA630}">
      <dgm:prSet/>
      <dgm:spPr/>
      <dgm:t>
        <a:bodyPr/>
        <a:lstStyle/>
        <a:p>
          <a:endParaRPr lang="en-US"/>
        </a:p>
      </dgm:t>
    </dgm:pt>
    <dgm:pt modelId="{69953C2C-414C-4316-BF5F-4BA090968337}">
      <dgm:prSet phldrT="[Text]"/>
      <dgm:spPr>
        <a:blipFill rotWithShape="0">
          <a:blip xmlns:r="http://schemas.openxmlformats.org/officeDocument/2006/relationships" r:embed="rId1">
            <a:alphaModFix amt="72000"/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8BC888-3F58-485B-90A5-4AA23AD35924}" type="sibTrans" cxnId="{98EE7572-5F83-439C-B9DE-1B5629D97098}">
      <dgm:prSet/>
      <dgm:spPr/>
      <dgm:t>
        <a:bodyPr/>
        <a:lstStyle/>
        <a:p>
          <a:endParaRPr lang="en-US"/>
        </a:p>
      </dgm:t>
    </dgm:pt>
    <dgm:pt modelId="{BAF05FF6-A0B0-43CD-966D-1DC21E62A81D}" type="parTrans" cxnId="{98EE7572-5F83-439C-B9DE-1B5629D97098}">
      <dgm:prSet/>
      <dgm:spPr/>
      <dgm:t>
        <a:bodyPr/>
        <a:lstStyle/>
        <a:p>
          <a:endParaRPr lang="en-US"/>
        </a:p>
      </dgm:t>
    </dgm:pt>
    <dgm:pt modelId="{69DD2C88-3F49-4167-BBD3-22EDEC2913EF}" type="pres">
      <dgm:prSet presAssocID="{516AEA9F-B532-4E1F-B5DC-CD3BA659F0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001A59-1D1C-4A8E-BDB9-94D20ECF3184}" type="pres">
      <dgm:prSet presAssocID="{69953C2C-414C-4316-BF5F-4BA090968337}" presName="centerShape" presStyleLbl="node0" presStyleIdx="0" presStyleCnt="1" custScaleX="146139" custScaleY="136458" custLinFactNeighborX="2884" custLinFactNeighborY="-2596"/>
      <dgm:spPr/>
      <dgm:t>
        <a:bodyPr/>
        <a:lstStyle/>
        <a:p>
          <a:endParaRPr lang="en-US"/>
        </a:p>
      </dgm:t>
    </dgm:pt>
    <dgm:pt modelId="{BE3D38D6-360B-4E1E-BD58-915D204FC22A}" type="pres">
      <dgm:prSet presAssocID="{A008FF59-6307-499F-BD10-71A9322EFF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DF4AF-6F22-4E5C-B7D5-38014F3C090B}" type="pres">
      <dgm:prSet presAssocID="{A008FF59-6307-499F-BD10-71A9322EFF58}" presName="dummy" presStyleCnt="0"/>
      <dgm:spPr/>
    </dgm:pt>
    <dgm:pt modelId="{29A2CBF3-84E3-49B2-BADC-965C0BB4595E}" type="pres">
      <dgm:prSet presAssocID="{3357199B-EB8E-4C0C-9194-52E53950081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A01DFC5-10B9-4A84-86EC-40C3E8AF31FD}" type="pres">
      <dgm:prSet presAssocID="{9B5E08E6-38DB-4014-9FF9-3D0551EE8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6BD3-EE52-4FDD-9E2C-A6AF32C2DD64}" type="pres">
      <dgm:prSet presAssocID="{9B5E08E6-38DB-4014-9FF9-3D0551EE8BA7}" presName="dummy" presStyleCnt="0"/>
      <dgm:spPr/>
    </dgm:pt>
    <dgm:pt modelId="{962275CE-D033-4856-9413-13C40CDD48D4}" type="pres">
      <dgm:prSet presAssocID="{2BFD1945-9D75-4658-A2BF-1BFC9C1E30D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E3E2D0A-5169-463E-B222-C4C3159F05B0}" type="pres">
      <dgm:prSet presAssocID="{80353605-2D5B-4AEC-93EB-7DEDEF9799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8BC90-8808-4930-842C-32A35C501DB4}" type="pres">
      <dgm:prSet presAssocID="{80353605-2D5B-4AEC-93EB-7DEDEF9799D8}" presName="dummy" presStyleCnt="0"/>
      <dgm:spPr/>
    </dgm:pt>
    <dgm:pt modelId="{DB8D4646-DE14-41B9-9123-D667DE23449E}" type="pres">
      <dgm:prSet presAssocID="{BA8CCABB-EB14-48AA-B078-57AFDE95119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07828F4-860F-4958-8CE7-1CEFFAA37270}" type="pres">
      <dgm:prSet presAssocID="{192A964E-6C25-4CFD-B187-66629DDC8A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306EA-938F-4E38-B809-B73937B421CF}" type="pres">
      <dgm:prSet presAssocID="{192A964E-6C25-4CFD-B187-66629DDC8AFA}" presName="dummy" presStyleCnt="0"/>
      <dgm:spPr/>
    </dgm:pt>
    <dgm:pt modelId="{4EEEBB7B-F7CB-4E40-AA05-58EA50714BD0}" type="pres">
      <dgm:prSet presAssocID="{D3D0BAEA-91B6-4AB7-999D-D515079CF46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8EE7572-5F83-439C-B9DE-1B5629D97098}" srcId="{516AEA9F-B532-4E1F-B5DC-CD3BA659F0E9}" destId="{69953C2C-414C-4316-BF5F-4BA090968337}" srcOrd="0" destOrd="0" parTransId="{BAF05FF6-A0B0-43CD-966D-1DC21E62A81D}" sibTransId="{3E8BC888-3F58-485B-90A5-4AA23AD35924}"/>
    <dgm:cxn modelId="{0CEFE0C7-A418-47CF-8E5A-99CB5FA350B0}" type="presOf" srcId="{69953C2C-414C-4316-BF5F-4BA090968337}" destId="{F1001A59-1D1C-4A8E-BDB9-94D20ECF3184}" srcOrd="0" destOrd="0" presId="urn:microsoft.com/office/officeart/2005/8/layout/radial6"/>
    <dgm:cxn modelId="{41D6E329-93B3-407B-9440-581BAB232478}" srcId="{69953C2C-414C-4316-BF5F-4BA090968337}" destId="{192A964E-6C25-4CFD-B187-66629DDC8AFA}" srcOrd="3" destOrd="0" parTransId="{7C0A88CE-FA3F-410D-8C03-7841E40FD45D}" sibTransId="{D3D0BAEA-91B6-4AB7-999D-D515079CF464}"/>
    <dgm:cxn modelId="{3195E633-C4D3-4F0D-A3F4-F335352C7B44}" type="presOf" srcId="{80353605-2D5B-4AEC-93EB-7DEDEF9799D8}" destId="{FE3E2D0A-5169-463E-B222-C4C3159F05B0}" srcOrd="0" destOrd="0" presId="urn:microsoft.com/office/officeart/2005/8/layout/radial6"/>
    <dgm:cxn modelId="{8578F739-BA4F-44A3-857F-B44F6FCB9829}" type="presOf" srcId="{9B5E08E6-38DB-4014-9FF9-3D0551EE8BA7}" destId="{9A01DFC5-10B9-4A84-86EC-40C3E8AF31FD}" srcOrd="0" destOrd="0" presId="urn:microsoft.com/office/officeart/2005/8/layout/radial6"/>
    <dgm:cxn modelId="{3CE17907-E0B7-438A-B912-5A9124A3754A}" type="presOf" srcId="{516AEA9F-B532-4E1F-B5DC-CD3BA659F0E9}" destId="{69DD2C88-3F49-4167-BBD3-22EDEC2913EF}" srcOrd="0" destOrd="0" presId="urn:microsoft.com/office/officeart/2005/8/layout/radial6"/>
    <dgm:cxn modelId="{B2CB56F0-9B51-4AB8-BE7B-8A1AB3637E78}" type="presOf" srcId="{192A964E-6C25-4CFD-B187-66629DDC8AFA}" destId="{107828F4-860F-4958-8CE7-1CEFFAA37270}" srcOrd="0" destOrd="0" presId="urn:microsoft.com/office/officeart/2005/8/layout/radial6"/>
    <dgm:cxn modelId="{D7965F27-A32D-493F-BD49-81B22837C4F4}" type="presOf" srcId="{D3D0BAEA-91B6-4AB7-999D-D515079CF464}" destId="{4EEEBB7B-F7CB-4E40-AA05-58EA50714BD0}" srcOrd="0" destOrd="0" presId="urn:microsoft.com/office/officeart/2005/8/layout/radial6"/>
    <dgm:cxn modelId="{BA9D2EF1-6CC9-4CDE-A716-B7DCDDB391B9}" srcId="{69953C2C-414C-4316-BF5F-4BA090968337}" destId="{9B5E08E6-38DB-4014-9FF9-3D0551EE8BA7}" srcOrd="1" destOrd="0" parTransId="{F454AC95-7B07-4688-9EBF-66798A719AB2}" sibTransId="{2BFD1945-9D75-4658-A2BF-1BFC9C1E30DA}"/>
    <dgm:cxn modelId="{2D358255-7AAB-42B1-AAAB-C027C212D039}" type="presOf" srcId="{3357199B-EB8E-4C0C-9194-52E53950081D}" destId="{29A2CBF3-84E3-49B2-BADC-965C0BB4595E}" srcOrd="0" destOrd="0" presId="urn:microsoft.com/office/officeart/2005/8/layout/radial6"/>
    <dgm:cxn modelId="{2952C299-BDE9-4F47-9EBC-154C25384D1B}" type="presOf" srcId="{2BFD1945-9D75-4658-A2BF-1BFC9C1E30DA}" destId="{962275CE-D033-4856-9413-13C40CDD48D4}" srcOrd="0" destOrd="0" presId="urn:microsoft.com/office/officeart/2005/8/layout/radial6"/>
    <dgm:cxn modelId="{09DFCE2F-437D-4073-A1D0-5A03D1EF02AA}" srcId="{69953C2C-414C-4316-BF5F-4BA090968337}" destId="{80353605-2D5B-4AEC-93EB-7DEDEF9799D8}" srcOrd="2" destOrd="0" parTransId="{32BA4244-BE0B-4BFF-8A43-E98A73D09CFE}" sibTransId="{BA8CCABB-EB14-48AA-B078-57AFDE951198}"/>
    <dgm:cxn modelId="{D3384701-0CC2-463C-860C-6886C957C916}" type="presOf" srcId="{BA8CCABB-EB14-48AA-B078-57AFDE951198}" destId="{DB8D4646-DE14-41B9-9123-D667DE23449E}" srcOrd="0" destOrd="0" presId="urn:microsoft.com/office/officeart/2005/8/layout/radial6"/>
    <dgm:cxn modelId="{95BAEB57-B036-4092-B2AB-8D87227BD02B}" type="presOf" srcId="{A008FF59-6307-499F-BD10-71A9322EFF58}" destId="{BE3D38D6-360B-4E1E-BD58-915D204FC22A}" srcOrd="0" destOrd="0" presId="urn:microsoft.com/office/officeart/2005/8/layout/radial6"/>
    <dgm:cxn modelId="{8AC24DDB-0B26-4DF7-B5D6-28C9473DA630}" srcId="{69953C2C-414C-4316-BF5F-4BA090968337}" destId="{A008FF59-6307-499F-BD10-71A9322EFF58}" srcOrd="0" destOrd="0" parTransId="{F739F6AB-14D7-4165-9AD8-A54B1749F2E2}" sibTransId="{3357199B-EB8E-4C0C-9194-52E53950081D}"/>
    <dgm:cxn modelId="{D9664076-77F1-49BE-9E36-4B881551B45A}" type="presParOf" srcId="{69DD2C88-3F49-4167-BBD3-22EDEC2913EF}" destId="{F1001A59-1D1C-4A8E-BDB9-94D20ECF3184}" srcOrd="0" destOrd="0" presId="urn:microsoft.com/office/officeart/2005/8/layout/radial6"/>
    <dgm:cxn modelId="{9589AAF6-F032-40AF-9A77-F485CFD909AF}" type="presParOf" srcId="{69DD2C88-3F49-4167-BBD3-22EDEC2913EF}" destId="{BE3D38D6-360B-4E1E-BD58-915D204FC22A}" srcOrd="1" destOrd="0" presId="urn:microsoft.com/office/officeart/2005/8/layout/radial6"/>
    <dgm:cxn modelId="{D96B8E79-0C25-4018-A2A4-62B7A7A2C149}" type="presParOf" srcId="{69DD2C88-3F49-4167-BBD3-22EDEC2913EF}" destId="{DBCDF4AF-6F22-4E5C-B7D5-38014F3C090B}" srcOrd="2" destOrd="0" presId="urn:microsoft.com/office/officeart/2005/8/layout/radial6"/>
    <dgm:cxn modelId="{0CD7831C-BD6E-4941-B5A6-6C5082A18C0F}" type="presParOf" srcId="{69DD2C88-3F49-4167-BBD3-22EDEC2913EF}" destId="{29A2CBF3-84E3-49B2-BADC-965C0BB4595E}" srcOrd="3" destOrd="0" presId="urn:microsoft.com/office/officeart/2005/8/layout/radial6"/>
    <dgm:cxn modelId="{74376144-EFC3-4AAA-B707-06BABCF9B9E9}" type="presParOf" srcId="{69DD2C88-3F49-4167-BBD3-22EDEC2913EF}" destId="{9A01DFC5-10B9-4A84-86EC-40C3E8AF31FD}" srcOrd="4" destOrd="0" presId="urn:microsoft.com/office/officeart/2005/8/layout/radial6"/>
    <dgm:cxn modelId="{4BD53187-5B45-4568-9D87-E5C26487EC4B}" type="presParOf" srcId="{69DD2C88-3F49-4167-BBD3-22EDEC2913EF}" destId="{BAE46BD3-EE52-4FDD-9E2C-A6AF32C2DD64}" srcOrd="5" destOrd="0" presId="urn:microsoft.com/office/officeart/2005/8/layout/radial6"/>
    <dgm:cxn modelId="{6D5C6AB3-7D2A-41C7-B19F-6C231222CB3B}" type="presParOf" srcId="{69DD2C88-3F49-4167-BBD3-22EDEC2913EF}" destId="{962275CE-D033-4856-9413-13C40CDD48D4}" srcOrd="6" destOrd="0" presId="urn:microsoft.com/office/officeart/2005/8/layout/radial6"/>
    <dgm:cxn modelId="{45BC0AE5-C85F-4CB0-A78D-EE4B484A22BC}" type="presParOf" srcId="{69DD2C88-3F49-4167-BBD3-22EDEC2913EF}" destId="{FE3E2D0A-5169-463E-B222-C4C3159F05B0}" srcOrd="7" destOrd="0" presId="urn:microsoft.com/office/officeart/2005/8/layout/radial6"/>
    <dgm:cxn modelId="{F0D78AC1-601D-4494-AE8B-BDB0588F56D0}" type="presParOf" srcId="{69DD2C88-3F49-4167-BBD3-22EDEC2913EF}" destId="{8038BC90-8808-4930-842C-32A35C501DB4}" srcOrd="8" destOrd="0" presId="urn:microsoft.com/office/officeart/2005/8/layout/radial6"/>
    <dgm:cxn modelId="{C0A8A961-D26F-4C25-94AF-B21D01F2BCE1}" type="presParOf" srcId="{69DD2C88-3F49-4167-BBD3-22EDEC2913EF}" destId="{DB8D4646-DE14-41B9-9123-D667DE23449E}" srcOrd="9" destOrd="0" presId="urn:microsoft.com/office/officeart/2005/8/layout/radial6"/>
    <dgm:cxn modelId="{C05D43D5-1C5D-4D3F-AD2E-D86B0FAA63D0}" type="presParOf" srcId="{69DD2C88-3F49-4167-BBD3-22EDEC2913EF}" destId="{107828F4-860F-4958-8CE7-1CEFFAA37270}" srcOrd="10" destOrd="0" presId="urn:microsoft.com/office/officeart/2005/8/layout/radial6"/>
    <dgm:cxn modelId="{89634BC5-9713-4758-8E37-F08A76B39FEC}" type="presParOf" srcId="{69DD2C88-3F49-4167-BBD3-22EDEC2913EF}" destId="{1A3306EA-938F-4E38-B809-B73937B421CF}" srcOrd="11" destOrd="0" presId="urn:microsoft.com/office/officeart/2005/8/layout/radial6"/>
    <dgm:cxn modelId="{1F768385-2A50-4B04-BD87-575F177ED2BF}" type="presParOf" srcId="{69DD2C88-3F49-4167-BBD3-22EDEC2913EF}" destId="{4EEEBB7B-F7CB-4E40-AA05-58EA50714B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AEA9F-B532-4E1F-B5DC-CD3BA659F0E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E08E6-38DB-4014-9FF9-3D0551EE8BA7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F454AC95-7B07-4688-9EBF-66798A719AB2}" type="parTrans" cxnId="{BA9D2EF1-6CC9-4CDE-A716-B7DCDDB391B9}">
      <dgm:prSet/>
      <dgm:spPr/>
      <dgm:t>
        <a:bodyPr/>
        <a:lstStyle/>
        <a:p>
          <a:endParaRPr lang="en-US"/>
        </a:p>
      </dgm:t>
    </dgm:pt>
    <dgm:pt modelId="{2BFD1945-9D75-4658-A2BF-1BFC9C1E30DA}" type="sibTrans" cxnId="{BA9D2EF1-6CC9-4CDE-A716-B7DCDDB391B9}">
      <dgm:prSet/>
      <dgm:spPr/>
      <dgm:t>
        <a:bodyPr/>
        <a:lstStyle/>
        <a:p>
          <a:endParaRPr lang="en-US"/>
        </a:p>
      </dgm:t>
    </dgm:pt>
    <dgm:pt modelId="{80353605-2D5B-4AEC-93EB-7DEDEF9799D8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32BA4244-BE0B-4BFF-8A43-E98A73D09CFE}" type="parTrans" cxnId="{09DFCE2F-437D-4073-A1D0-5A03D1EF02AA}">
      <dgm:prSet/>
      <dgm:spPr/>
      <dgm:t>
        <a:bodyPr/>
        <a:lstStyle/>
        <a:p>
          <a:endParaRPr lang="en-US"/>
        </a:p>
      </dgm:t>
    </dgm:pt>
    <dgm:pt modelId="{BA8CCABB-EB14-48AA-B078-57AFDE951198}" type="sibTrans" cxnId="{09DFCE2F-437D-4073-A1D0-5A03D1EF02AA}">
      <dgm:prSet/>
      <dgm:spPr/>
      <dgm:t>
        <a:bodyPr/>
        <a:lstStyle/>
        <a:p>
          <a:endParaRPr lang="en-US"/>
        </a:p>
      </dgm:t>
    </dgm:pt>
    <dgm:pt modelId="{192A964E-6C25-4CFD-B187-66629DDC8AFA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7C0A88CE-FA3F-410D-8C03-7841E40FD45D}" type="parTrans" cxnId="{41D6E329-93B3-407B-9440-581BAB232478}">
      <dgm:prSet/>
      <dgm:spPr/>
      <dgm:t>
        <a:bodyPr/>
        <a:lstStyle/>
        <a:p>
          <a:endParaRPr lang="en-US"/>
        </a:p>
      </dgm:t>
    </dgm:pt>
    <dgm:pt modelId="{D3D0BAEA-91B6-4AB7-999D-D515079CF464}" type="sibTrans" cxnId="{41D6E329-93B3-407B-9440-581BAB232478}">
      <dgm:prSet/>
      <dgm:spPr/>
      <dgm:t>
        <a:bodyPr/>
        <a:lstStyle/>
        <a:p>
          <a:endParaRPr lang="en-US"/>
        </a:p>
      </dgm:t>
    </dgm:pt>
    <dgm:pt modelId="{A008FF59-6307-499F-BD10-71A9322EFF58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F739F6AB-14D7-4165-9AD8-A54B1749F2E2}" type="parTrans" cxnId="{8AC24DDB-0B26-4DF7-B5D6-28C9473DA630}">
      <dgm:prSet/>
      <dgm:spPr/>
      <dgm:t>
        <a:bodyPr/>
        <a:lstStyle/>
        <a:p>
          <a:endParaRPr lang="en-US"/>
        </a:p>
      </dgm:t>
    </dgm:pt>
    <dgm:pt modelId="{3357199B-EB8E-4C0C-9194-52E53950081D}" type="sibTrans" cxnId="{8AC24DDB-0B26-4DF7-B5D6-28C9473DA630}">
      <dgm:prSet/>
      <dgm:spPr/>
      <dgm:t>
        <a:bodyPr/>
        <a:lstStyle/>
        <a:p>
          <a:endParaRPr lang="en-US"/>
        </a:p>
      </dgm:t>
    </dgm:pt>
    <dgm:pt modelId="{69953C2C-414C-4316-BF5F-4BA090968337}">
      <dgm:prSet phldrT="[Text]"/>
      <dgm:spPr>
        <a:blipFill rotWithShape="0">
          <a:blip xmlns:r="http://schemas.openxmlformats.org/officeDocument/2006/relationships" r:embed="rId1">
            <a:alphaModFix amt="72000"/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8BC888-3F58-485B-90A5-4AA23AD35924}" type="sibTrans" cxnId="{98EE7572-5F83-439C-B9DE-1B5629D97098}">
      <dgm:prSet/>
      <dgm:spPr/>
      <dgm:t>
        <a:bodyPr/>
        <a:lstStyle/>
        <a:p>
          <a:endParaRPr lang="en-US"/>
        </a:p>
      </dgm:t>
    </dgm:pt>
    <dgm:pt modelId="{BAF05FF6-A0B0-43CD-966D-1DC21E62A81D}" type="parTrans" cxnId="{98EE7572-5F83-439C-B9DE-1B5629D97098}">
      <dgm:prSet/>
      <dgm:spPr/>
      <dgm:t>
        <a:bodyPr/>
        <a:lstStyle/>
        <a:p>
          <a:endParaRPr lang="en-US"/>
        </a:p>
      </dgm:t>
    </dgm:pt>
    <dgm:pt modelId="{69DD2C88-3F49-4167-BBD3-22EDEC2913EF}" type="pres">
      <dgm:prSet presAssocID="{516AEA9F-B532-4E1F-B5DC-CD3BA659F0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001A59-1D1C-4A8E-BDB9-94D20ECF3184}" type="pres">
      <dgm:prSet presAssocID="{69953C2C-414C-4316-BF5F-4BA090968337}" presName="centerShape" presStyleLbl="node0" presStyleIdx="0" presStyleCnt="1" custScaleX="146139" custScaleY="136458" custLinFactNeighborX="2283" custLinFactNeighborY="-2596"/>
      <dgm:spPr/>
      <dgm:t>
        <a:bodyPr/>
        <a:lstStyle/>
        <a:p>
          <a:endParaRPr lang="en-US"/>
        </a:p>
      </dgm:t>
    </dgm:pt>
    <dgm:pt modelId="{BE3D38D6-360B-4E1E-BD58-915D204FC22A}" type="pres">
      <dgm:prSet presAssocID="{A008FF59-6307-499F-BD10-71A9322EFF58}" presName="node" presStyleLbl="node1" presStyleIdx="0" presStyleCnt="4" custRadScaleRad="100049" custRadScaleInc="-4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DF4AF-6F22-4E5C-B7D5-38014F3C090B}" type="pres">
      <dgm:prSet presAssocID="{A008FF59-6307-499F-BD10-71A9322EFF58}" presName="dummy" presStyleCnt="0"/>
      <dgm:spPr/>
    </dgm:pt>
    <dgm:pt modelId="{29A2CBF3-84E3-49B2-BADC-965C0BB4595E}" type="pres">
      <dgm:prSet presAssocID="{3357199B-EB8E-4C0C-9194-52E53950081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A01DFC5-10B9-4A84-86EC-40C3E8AF31FD}" type="pres">
      <dgm:prSet presAssocID="{9B5E08E6-38DB-4014-9FF9-3D0551EE8BA7}" presName="node" presStyleLbl="node1" presStyleIdx="1" presStyleCnt="4" custScaleX="86511" custScaleY="103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6BD3-EE52-4FDD-9E2C-A6AF32C2DD64}" type="pres">
      <dgm:prSet presAssocID="{9B5E08E6-38DB-4014-9FF9-3D0551EE8BA7}" presName="dummy" presStyleCnt="0"/>
      <dgm:spPr/>
    </dgm:pt>
    <dgm:pt modelId="{962275CE-D033-4856-9413-13C40CDD48D4}" type="pres">
      <dgm:prSet presAssocID="{2BFD1945-9D75-4658-A2BF-1BFC9C1E30D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E3E2D0A-5169-463E-B222-C4C3159F05B0}" type="pres">
      <dgm:prSet presAssocID="{80353605-2D5B-4AEC-93EB-7DEDEF9799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8BC90-8808-4930-842C-32A35C501DB4}" type="pres">
      <dgm:prSet presAssocID="{80353605-2D5B-4AEC-93EB-7DEDEF9799D8}" presName="dummy" presStyleCnt="0"/>
      <dgm:spPr/>
    </dgm:pt>
    <dgm:pt modelId="{DB8D4646-DE14-41B9-9123-D667DE23449E}" type="pres">
      <dgm:prSet presAssocID="{BA8CCABB-EB14-48AA-B078-57AFDE95119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07828F4-860F-4958-8CE7-1CEFFAA37270}" type="pres">
      <dgm:prSet presAssocID="{192A964E-6C25-4CFD-B187-66629DDC8A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306EA-938F-4E38-B809-B73937B421CF}" type="pres">
      <dgm:prSet presAssocID="{192A964E-6C25-4CFD-B187-66629DDC8AFA}" presName="dummy" presStyleCnt="0"/>
      <dgm:spPr/>
    </dgm:pt>
    <dgm:pt modelId="{4EEEBB7B-F7CB-4E40-AA05-58EA50714BD0}" type="pres">
      <dgm:prSet presAssocID="{D3D0BAEA-91B6-4AB7-999D-D515079CF46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8EE7572-5F83-439C-B9DE-1B5629D97098}" srcId="{516AEA9F-B532-4E1F-B5DC-CD3BA659F0E9}" destId="{69953C2C-414C-4316-BF5F-4BA090968337}" srcOrd="0" destOrd="0" parTransId="{BAF05FF6-A0B0-43CD-966D-1DC21E62A81D}" sibTransId="{3E8BC888-3F58-485B-90A5-4AA23AD35924}"/>
    <dgm:cxn modelId="{8FD990B8-390F-4F64-95C7-C755450CD648}" type="presOf" srcId="{D3D0BAEA-91B6-4AB7-999D-D515079CF464}" destId="{4EEEBB7B-F7CB-4E40-AA05-58EA50714BD0}" srcOrd="0" destOrd="0" presId="urn:microsoft.com/office/officeart/2005/8/layout/radial6"/>
    <dgm:cxn modelId="{41D6E329-93B3-407B-9440-581BAB232478}" srcId="{69953C2C-414C-4316-BF5F-4BA090968337}" destId="{192A964E-6C25-4CFD-B187-66629DDC8AFA}" srcOrd="3" destOrd="0" parTransId="{7C0A88CE-FA3F-410D-8C03-7841E40FD45D}" sibTransId="{D3D0BAEA-91B6-4AB7-999D-D515079CF464}"/>
    <dgm:cxn modelId="{4920D270-0C85-4076-8316-821D13B490DC}" type="presOf" srcId="{3357199B-EB8E-4C0C-9194-52E53950081D}" destId="{29A2CBF3-84E3-49B2-BADC-965C0BB4595E}" srcOrd="0" destOrd="0" presId="urn:microsoft.com/office/officeart/2005/8/layout/radial6"/>
    <dgm:cxn modelId="{564CCC21-21A9-4A38-BCBE-B69E9E5BE6FD}" type="presOf" srcId="{9B5E08E6-38DB-4014-9FF9-3D0551EE8BA7}" destId="{9A01DFC5-10B9-4A84-86EC-40C3E8AF31FD}" srcOrd="0" destOrd="0" presId="urn:microsoft.com/office/officeart/2005/8/layout/radial6"/>
    <dgm:cxn modelId="{BA9D2EF1-6CC9-4CDE-A716-B7DCDDB391B9}" srcId="{69953C2C-414C-4316-BF5F-4BA090968337}" destId="{9B5E08E6-38DB-4014-9FF9-3D0551EE8BA7}" srcOrd="1" destOrd="0" parTransId="{F454AC95-7B07-4688-9EBF-66798A719AB2}" sibTransId="{2BFD1945-9D75-4658-A2BF-1BFC9C1E30DA}"/>
    <dgm:cxn modelId="{09DFCE2F-437D-4073-A1D0-5A03D1EF02AA}" srcId="{69953C2C-414C-4316-BF5F-4BA090968337}" destId="{80353605-2D5B-4AEC-93EB-7DEDEF9799D8}" srcOrd="2" destOrd="0" parTransId="{32BA4244-BE0B-4BFF-8A43-E98A73D09CFE}" sibTransId="{BA8CCABB-EB14-48AA-B078-57AFDE951198}"/>
    <dgm:cxn modelId="{72B49684-946E-4E6E-9D2D-DD530442AF99}" type="presOf" srcId="{516AEA9F-B532-4E1F-B5DC-CD3BA659F0E9}" destId="{69DD2C88-3F49-4167-BBD3-22EDEC2913EF}" srcOrd="0" destOrd="0" presId="urn:microsoft.com/office/officeart/2005/8/layout/radial6"/>
    <dgm:cxn modelId="{B3EA04BB-BF14-4DC9-B2A2-B70DE0A89B25}" type="presOf" srcId="{69953C2C-414C-4316-BF5F-4BA090968337}" destId="{F1001A59-1D1C-4A8E-BDB9-94D20ECF3184}" srcOrd="0" destOrd="0" presId="urn:microsoft.com/office/officeart/2005/8/layout/radial6"/>
    <dgm:cxn modelId="{CF10780C-6B68-416E-BB1D-C50EB5AC8A3E}" type="presOf" srcId="{192A964E-6C25-4CFD-B187-66629DDC8AFA}" destId="{107828F4-860F-4958-8CE7-1CEFFAA37270}" srcOrd="0" destOrd="0" presId="urn:microsoft.com/office/officeart/2005/8/layout/radial6"/>
    <dgm:cxn modelId="{523AF932-4155-48BF-A5C0-A4CA56148F84}" type="presOf" srcId="{2BFD1945-9D75-4658-A2BF-1BFC9C1E30DA}" destId="{962275CE-D033-4856-9413-13C40CDD48D4}" srcOrd="0" destOrd="0" presId="urn:microsoft.com/office/officeart/2005/8/layout/radial6"/>
    <dgm:cxn modelId="{71C83C58-311B-4901-BF6A-E4EBA883BBCB}" type="presOf" srcId="{BA8CCABB-EB14-48AA-B078-57AFDE951198}" destId="{DB8D4646-DE14-41B9-9123-D667DE23449E}" srcOrd="0" destOrd="0" presId="urn:microsoft.com/office/officeart/2005/8/layout/radial6"/>
    <dgm:cxn modelId="{91BD043E-2FE8-409D-8278-451801477CF9}" type="presOf" srcId="{A008FF59-6307-499F-BD10-71A9322EFF58}" destId="{BE3D38D6-360B-4E1E-BD58-915D204FC22A}" srcOrd="0" destOrd="0" presId="urn:microsoft.com/office/officeart/2005/8/layout/radial6"/>
    <dgm:cxn modelId="{8AC24DDB-0B26-4DF7-B5D6-28C9473DA630}" srcId="{69953C2C-414C-4316-BF5F-4BA090968337}" destId="{A008FF59-6307-499F-BD10-71A9322EFF58}" srcOrd="0" destOrd="0" parTransId="{F739F6AB-14D7-4165-9AD8-A54B1749F2E2}" sibTransId="{3357199B-EB8E-4C0C-9194-52E53950081D}"/>
    <dgm:cxn modelId="{8C0A9A34-A37C-4974-9A04-C5489C0968B6}" type="presOf" srcId="{80353605-2D5B-4AEC-93EB-7DEDEF9799D8}" destId="{FE3E2D0A-5169-463E-B222-C4C3159F05B0}" srcOrd="0" destOrd="0" presId="urn:microsoft.com/office/officeart/2005/8/layout/radial6"/>
    <dgm:cxn modelId="{C61268AA-5C74-4469-9A32-35F2FBE4412F}" type="presParOf" srcId="{69DD2C88-3F49-4167-BBD3-22EDEC2913EF}" destId="{F1001A59-1D1C-4A8E-BDB9-94D20ECF3184}" srcOrd="0" destOrd="0" presId="urn:microsoft.com/office/officeart/2005/8/layout/radial6"/>
    <dgm:cxn modelId="{D9CB9BB7-34F0-4D64-8102-01C8AA5EB654}" type="presParOf" srcId="{69DD2C88-3F49-4167-BBD3-22EDEC2913EF}" destId="{BE3D38D6-360B-4E1E-BD58-915D204FC22A}" srcOrd="1" destOrd="0" presId="urn:microsoft.com/office/officeart/2005/8/layout/radial6"/>
    <dgm:cxn modelId="{E5C34837-9760-41D7-8329-F44A7F3B48B9}" type="presParOf" srcId="{69DD2C88-3F49-4167-BBD3-22EDEC2913EF}" destId="{DBCDF4AF-6F22-4E5C-B7D5-38014F3C090B}" srcOrd="2" destOrd="0" presId="urn:microsoft.com/office/officeart/2005/8/layout/radial6"/>
    <dgm:cxn modelId="{BD50A72E-6C9F-4E69-AB98-E465A51C5B84}" type="presParOf" srcId="{69DD2C88-3F49-4167-BBD3-22EDEC2913EF}" destId="{29A2CBF3-84E3-49B2-BADC-965C0BB4595E}" srcOrd="3" destOrd="0" presId="urn:microsoft.com/office/officeart/2005/8/layout/radial6"/>
    <dgm:cxn modelId="{03936616-4171-4F44-819E-C7DDA5E622D1}" type="presParOf" srcId="{69DD2C88-3F49-4167-BBD3-22EDEC2913EF}" destId="{9A01DFC5-10B9-4A84-86EC-40C3E8AF31FD}" srcOrd="4" destOrd="0" presId="urn:microsoft.com/office/officeart/2005/8/layout/radial6"/>
    <dgm:cxn modelId="{B33F35B9-7535-4ADF-964C-15B865DF3F40}" type="presParOf" srcId="{69DD2C88-3F49-4167-BBD3-22EDEC2913EF}" destId="{BAE46BD3-EE52-4FDD-9E2C-A6AF32C2DD64}" srcOrd="5" destOrd="0" presId="urn:microsoft.com/office/officeart/2005/8/layout/radial6"/>
    <dgm:cxn modelId="{7455DEF8-95AA-48EF-87F0-2D4FFC398482}" type="presParOf" srcId="{69DD2C88-3F49-4167-BBD3-22EDEC2913EF}" destId="{962275CE-D033-4856-9413-13C40CDD48D4}" srcOrd="6" destOrd="0" presId="urn:microsoft.com/office/officeart/2005/8/layout/radial6"/>
    <dgm:cxn modelId="{C6D8A2B1-1297-42B5-AFF2-EDB3B2937703}" type="presParOf" srcId="{69DD2C88-3F49-4167-BBD3-22EDEC2913EF}" destId="{FE3E2D0A-5169-463E-B222-C4C3159F05B0}" srcOrd="7" destOrd="0" presId="urn:microsoft.com/office/officeart/2005/8/layout/radial6"/>
    <dgm:cxn modelId="{F314D423-1859-45DB-9061-23CDABA6AF50}" type="presParOf" srcId="{69DD2C88-3F49-4167-BBD3-22EDEC2913EF}" destId="{8038BC90-8808-4930-842C-32A35C501DB4}" srcOrd="8" destOrd="0" presId="urn:microsoft.com/office/officeart/2005/8/layout/radial6"/>
    <dgm:cxn modelId="{D1610361-D4D3-407C-96BA-15FAFAE622E9}" type="presParOf" srcId="{69DD2C88-3F49-4167-BBD3-22EDEC2913EF}" destId="{DB8D4646-DE14-41B9-9123-D667DE23449E}" srcOrd="9" destOrd="0" presId="urn:microsoft.com/office/officeart/2005/8/layout/radial6"/>
    <dgm:cxn modelId="{1A6FA0F8-D828-4A65-9A9F-A78E54F9D818}" type="presParOf" srcId="{69DD2C88-3F49-4167-BBD3-22EDEC2913EF}" destId="{107828F4-860F-4958-8CE7-1CEFFAA37270}" srcOrd="10" destOrd="0" presId="urn:microsoft.com/office/officeart/2005/8/layout/radial6"/>
    <dgm:cxn modelId="{F0C82CEB-690C-4EFD-84B7-D76599280471}" type="presParOf" srcId="{69DD2C88-3F49-4167-BBD3-22EDEC2913EF}" destId="{1A3306EA-938F-4E38-B809-B73937B421CF}" srcOrd="11" destOrd="0" presId="urn:microsoft.com/office/officeart/2005/8/layout/radial6"/>
    <dgm:cxn modelId="{A4299982-09CD-4389-B84D-C349482D6DB2}" type="presParOf" srcId="{69DD2C88-3F49-4167-BBD3-22EDEC2913EF}" destId="{4EEEBB7B-F7CB-4E40-AA05-58EA50714B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6AEA9F-B532-4E1F-B5DC-CD3BA659F0E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E08E6-38DB-4014-9FF9-3D0551EE8BA7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F454AC95-7B07-4688-9EBF-66798A719AB2}" type="parTrans" cxnId="{BA9D2EF1-6CC9-4CDE-A716-B7DCDDB391B9}">
      <dgm:prSet/>
      <dgm:spPr/>
      <dgm:t>
        <a:bodyPr/>
        <a:lstStyle/>
        <a:p>
          <a:endParaRPr lang="en-US"/>
        </a:p>
      </dgm:t>
    </dgm:pt>
    <dgm:pt modelId="{2BFD1945-9D75-4658-A2BF-1BFC9C1E30DA}" type="sibTrans" cxnId="{BA9D2EF1-6CC9-4CDE-A716-B7DCDDB391B9}">
      <dgm:prSet/>
      <dgm:spPr/>
      <dgm:t>
        <a:bodyPr/>
        <a:lstStyle/>
        <a:p>
          <a:endParaRPr lang="en-US"/>
        </a:p>
      </dgm:t>
    </dgm:pt>
    <dgm:pt modelId="{80353605-2D5B-4AEC-93EB-7DEDEF9799D8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32BA4244-BE0B-4BFF-8A43-E98A73D09CFE}" type="parTrans" cxnId="{09DFCE2F-437D-4073-A1D0-5A03D1EF02AA}">
      <dgm:prSet/>
      <dgm:spPr/>
      <dgm:t>
        <a:bodyPr/>
        <a:lstStyle/>
        <a:p>
          <a:endParaRPr lang="en-US"/>
        </a:p>
      </dgm:t>
    </dgm:pt>
    <dgm:pt modelId="{BA8CCABB-EB14-48AA-B078-57AFDE951198}" type="sibTrans" cxnId="{09DFCE2F-437D-4073-A1D0-5A03D1EF02AA}">
      <dgm:prSet/>
      <dgm:spPr/>
      <dgm:t>
        <a:bodyPr/>
        <a:lstStyle/>
        <a:p>
          <a:endParaRPr lang="en-US"/>
        </a:p>
      </dgm:t>
    </dgm:pt>
    <dgm:pt modelId="{192A964E-6C25-4CFD-B187-66629DDC8AFA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7C0A88CE-FA3F-410D-8C03-7841E40FD45D}" type="parTrans" cxnId="{41D6E329-93B3-407B-9440-581BAB232478}">
      <dgm:prSet/>
      <dgm:spPr/>
      <dgm:t>
        <a:bodyPr/>
        <a:lstStyle/>
        <a:p>
          <a:endParaRPr lang="en-US"/>
        </a:p>
      </dgm:t>
    </dgm:pt>
    <dgm:pt modelId="{D3D0BAEA-91B6-4AB7-999D-D515079CF464}" type="sibTrans" cxnId="{41D6E329-93B3-407B-9440-581BAB232478}">
      <dgm:prSet/>
      <dgm:spPr/>
      <dgm:t>
        <a:bodyPr/>
        <a:lstStyle/>
        <a:p>
          <a:endParaRPr lang="en-US"/>
        </a:p>
      </dgm:t>
    </dgm:pt>
    <dgm:pt modelId="{A008FF59-6307-499F-BD10-71A9322EFF58}">
      <dgm:prSet phldrT="[Text]"/>
      <dgm:spPr/>
      <dgm:t>
        <a:bodyPr/>
        <a:lstStyle/>
        <a:p>
          <a:r>
            <a:rPr lang="en-US" dirty="0" smtClean="0"/>
            <a:t>Trigger</a:t>
          </a:r>
          <a:endParaRPr lang="en-US" dirty="0"/>
        </a:p>
      </dgm:t>
    </dgm:pt>
    <dgm:pt modelId="{F739F6AB-14D7-4165-9AD8-A54B1749F2E2}" type="parTrans" cxnId="{8AC24DDB-0B26-4DF7-B5D6-28C9473DA630}">
      <dgm:prSet/>
      <dgm:spPr/>
      <dgm:t>
        <a:bodyPr/>
        <a:lstStyle/>
        <a:p>
          <a:endParaRPr lang="en-US"/>
        </a:p>
      </dgm:t>
    </dgm:pt>
    <dgm:pt modelId="{3357199B-EB8E-4C0C-9194-52E53950081D}" type="sibTrans" cxnId="{8AC24DDB-0B26-4DF7-B5D6-28C9473DA630}">
      <dgm:prSet/>
      <dgm:spPr/>
      <dgm:t>
        <a:bodyPr/>
        <a:lstStyle/>
        <a:p>
          <a:endParaRPr lang="en-US"/>
        </a:p>
      </dgm:t>
    </dgm:pt>
    <dgm:pt modelId="{69953C2C-414C-4316-BF5F-4BA090968337}">
      <dgm:prSet phldrT="[Text]"/>
      <dgm:spPr>
        <a:blipFill rotWithShape="0">
          <a:blip xmlns:r="http://schemas.openxmlformats.org/officeDocument/2006/relationships" r:embed="rId1">
            <a:alphaModFix amt="72000"/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8BC888-3F58-485B-90A5-4AA23AD35924}" type="sibTrans" cxnId="{98EE7572-5F83-439C-B9DE-1B5629D97098}">
      <dgm:prSet/>
      <dgm:spPr/>
      <dgm:t>
        <a:bodyPr/>
        <a:lstStyle/>
        <a:p>
          <a:endParaRPr lang="en-US"/>
        </a:p>
      </dgm:t>
    </dgm:pt>
    <dgm:pt modelId="{BAF05FF6-A0B0-43CD-966D-1DC21E62A81D}" type="parTrans" cxnId="{98EE7572-5F83-439C-B9DE-1B5629D97098}">
      <dgm:prSet/>
      <dgm:spPr/>
      <dgm:t>
        <a:bodyPr/>
        <a:lstStyle/>
        <a:p>
          <a:endParaRPr lang="en-US"/>
        </a:p>
      </dgm:t>
    </dgm:pt>
    <dgm:pt modelId="{69DD2C88-3F49-4167-BBD3-22EDEC2913EF}" type="pres">
      <dgm:prSet presAssocID="{516AEA9F-B532-4E1F-B5DC-CD3BA659F0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001A59-1D1C-4A8E-BDB9-94D20ECF3184}" type="pres">
      <dgm:prSet presAssocID="{69953C2C-414C-4316-BF5F-4BA090968337}" presName="centerShape" presStyleLbl="node0" presStyleIdx="0" presStyleCnt="1" custScaleX="146139" custScaleY="136458" custLinFactNeighborX="2283" custLinFactNeighborY="-2596"/>
      <dgm:spPr/>
      <dgm:t>
        <a:bodyPr/>
        <a:lstStyle/>
        <a:p>
          <a:endParaRPr lang="en-US"/>
        </a:p>
      </dgm:t>
    </dgm:pt>
    <dgm:pt modelId="{BE3D38D6-360B-4E1E-BD58-915D204FC22A}" type="pres">
      <dgm:prSet presAssocID="{A008FF59-6307-499F-BD10-71A9322EFF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DF4AF-6F22-4E5C-B7D5-38014F3C090B}" type="pres">
      <dgm:prSet presAssocID="{A008FF59-6307-499F-BD10-71A9322EFF58}" presName="dummy" presStyleCnt="0"/>
      <dgm:spPr/>
    </dgm:pt>
    <dgm:pt modelId="{29A2CBF3-84E3-49B2-BADC-965C0BB4595E}" type="pres">
      <dgm:prSet presAssocID="{3357199B-EB8E-4C0C-9194-52E53950081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A01DFC5-10B9-4A84-86EC-40C3E8AF31FD}" type="pres">
      <dgm:prSet presAssocID="{9B5E08E6-38DB-4014-9FF9-3D0551EE8BA7}" presName="node" presStyleLbl="node1" presStyleIdx="1" presStyleCnt="4" custScaleX="109779" custScaleY="103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6BD3-EE52-4FDD-9E2C-A6AF32C2DD64}" type="pres">
      <dgm:prSet presAssocID="{9B5E08E6-38DB-4014-9FF9-3D0551EE8BA7}" presName="dummy" presStyleCnt="0"/>
      <dgm:spPr/>
    </dgm:pt>
    <dgm:pt modelId="{962275CE-D033-4856-9413-13C40CDD48D4}" type="pres">
      <dgm:prSet presAssocID="{2BFD1945-9D75-4658-A2BF-1BFC9C1E30D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E3E2D0A-5169-463E-B222-C4C3159F05B0}" type="pres">
      <dgm:prSet presAssocID="{80353605-2D5B-4AEC-93EB-7DEDEF9799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8BC90-8808-4930-842C-32A35C501DB4}" type="pres">
      <dgm:prSet presAssocID="{80353605-2D5B-4AEC-93EB-7DEDEF9799D8}" presName="dummy" presStyleCnt="0"/>
      <dgm:spPr/>
    </dgm:pt>
    <dgm:pt modelId="{DB8D4646-DE14-41B9-9123-D667DE23449E}" type="pres">
      <dgm:prSet presAssocID="{BA8CCABB-EB14-48AA-B078-57AFDE95119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07828F4-860F-4958-8CE7-1CEFFAA37270}" type="pres">
      <dgm:prSet presAssocID="{192A964E-6C25-4CFD-B187-66629DDC8A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306EA-938F-4E38-B809-B73937B421CF}" type="pres">
      <dgm:prSet presAssocID="{192A964E-6C25-4CFD-B187-66629DDC8AFA}" presName="dummy" presStyleCnt="0"/>
      <dgm:spPr/>
    </dgm:pt>
    <dgm:pt modelId="{4EEEBB7B-F7CB-4E40-AA05-58EA50714BD0}" type="pres">
      <dgm:prSet presAssocID="{D3D0BAEA-91B6-4AB7-999D-D515079CF46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2B14451-87EB-4DDD-A0E3-CCB879BB6B9A}" type="presOf" srcId="{516AEA9F-B532-4E1F-B5DC-CD3BA659F0E9}" destId="{69DD2C88-3F49-4167-BBD3-22EDEC2913EF}" srcOrd="0" destOrd="0" presId="urn:microsoft.com/office/officeart/2005/8/layout/radial6"/>
    <dgm:cxn modelId="{F715718D-1191-4B3B-B17C-49EBC9A0A3A1}" type="presOf" srcId="{A008FF59-6307-499F-BD10-71A9322EFF58}" destId="{BE3D38D6-360B-4E1E-BD58-915D204FC22A}" srcOrd="0" destOrd="0" presId="urn:microsoft.com/office/officeart/2005/8/layout/radial6"/>
    <dgm:cxn modelId="{98EE7572-5F83-439C-B9DE-1B5629D97098}" srcId="{516AEA9F-B532-4E1F-B5DC-CD3BA659F0E9}" destId="{69953C2C-414C-4316-BF5F-4BA090968337}" srcOrd="0" destOrd="0" parTransId="{BAF05FF6-A0B0-43CD-966D-1DC21E62A81D}" sibTransId="{3E8BC888-3F58-485B-90A5-4AA23AD35924}"/>
    <dgm:cxn modelId="{06343325-2CEA-4987-A33A-2397ECD17B44}" type="presOf" srcId="{80353605-2D5B-4AEC-93EB-7DEDEF9799D8}" destId="{FE3E2D0A-5169-463E-B222-C4C3159F05B0}" srcOrd="0" destOrd="0" presId="urn:microsoft.com/office/officeart/2005/8/layout/radial6"/>
    <dgm:cxn modelId="{41D6E329-93B3-407B-9440-581BAB232478}" srcId="{69953C2C-414C-4316-BF5F-4BA090968337}" destId="{192A964E-6C25-4CFD-B187-66629DDC8AFA}" srcOrd="3" destOrd="0" parTransId="{7C0A88CE-FA3F-410D-8C03-7841E40FD45D}" sibTransId="{D3D0BAEA-91B6-4AB7-999D-D515079CF464}"/>
    <dgm:cxn modelId="{177DB690-0C87-41D2-85B6-4D1E1E39CE75}" type="presOf" srcId="{BA8CCABB-EB14-48AA-B078-57AFDE951198}" destId="{DB8D4646-DE14-41B9-9123-D667DE23449E}" srcOrd="0" destOrd="0" presId="urn:microsoft.com/office/officeart/2005/8/layout/radial6"/>
    <dgm:cxn modelId="{517A0D75-6905-41BA-8365-231C2E5E327C}" type="presOf" srcId="{3357199B-EB8E-4C0C-9194-52E53950081D}" destId="{29A2CBF3-84E3-49B2-BADC-965C0BB4595E}" srcOrd="0" destOrd="0" presId="urn:microsoft.com/office/officeart/2005/8/layout/radial6"/>
    <dgm:cxn modelId="{7B9029D0-FF04-4C8D-83E1-9B5122BBA6C2}" type="presOf" srcId="{2BFD1945-9D75-4658-A2BF-1BFC9C1E30DA}" destId="{962275CE-D033-4856-9413-13C40CDD48D4}" srcOrd="0" destOrd="0" presId="urn:microsoft.com/office/officeart/2005/8/layout/radial6"/>
    <dgm:cxn modelId="{BA9D2EF1-6CC9-4CDE-A716-B7DCDDB391B9}" srcId="{69953C2C-414C-4316-BF5F-4BA090968337}" destId="{9B5E08E6-38DB-4014-9FF9-3D0551EE8BA7}" srcOrd="1" destOrd="0" parTransId="{F454AC95-7B07-4688-9EBF-66798A719AB2}" sibTransId="{2BFD1945-9D75-4658-A2BF-1BFC9C1E30DA}"/>
    <dgm:cxn modelId="{09DFCE2F-437D-4073-A1D0-5A03D1EF02AA}" srcId="{69953C2C-414C-4316-BF5F-4BA090968337}" destId="{80353605-2D5B-4AEC-93EB-7DEDEF9799D8}" srcOrd="2" destOrd="0" parTransId="{32BA4244-BE0B-4BFF-8A43-E98A73D09CFE}" sibTransId="{BA8CCABB-EB14-48AA-B078-57AFDE951198}"/>
    <dgm:cxn modelId="{A4CC3E83-03DF-4BD0-8E27-EB8D29CA3E48}" type="presOf" srcId="{D3D0BAEA-91B6-4AB7-999D-D515079CF464}" destId="{4EEEBB7B-F7CB-4E40-AA05-58EA50714BD0}" srcOrd="0" destOrd="0" presId="urn:microsoft.com/office/officeart/2005/8/layout/radial6"/>
    <dgm:cxn modelId="{C233336A-201B-4F2A-B232-3255EABECD38}" type="presOf" srcId="{9B5E08E6-38DB-4014-9FF9-3D0551EE8BA7}" destId="{9A01DFC5-10B9-4A84-86EC-40C3E8AF31FD}" srcOrd="0" destOrd="0" presId="urn:microsoft.com/office/officeart/2005/8/layout/radial6"/>
    <dgm:cxn modelId="{23CDFBFD-A0BB-4CE6-B1ED-0CCAB68F2FE1}" type="presOf" srcId="{192A964E-6C25-4CFD-B187-66629DDC8AFA}" destId="{107828F4-860F-4958-8CE7-1CEFFAA37270}" srcOrd="0" destOrd="0" presId="urn:microsoft.com/office/officeart/2005/8/layout/radial6"/>
    <dgm:cxn modelId="{16D69905-C6EF-4E86-8F25-F522A14BDA01}" type="presOf" srcId="{69953C2C-414C-4316-BF5F-4BA090968337}" destId="{F1001A59-1D1C-4A8E-BDB9-94D20ECF3184}" srcOrd="0" destOrd="0" presId="urn:microsoft.com/office/officeart/2005/8/layout/radial6"/>
    <dgm:cxn modelId="{8AC24DDB-0B26-4DF7-B5D6-28C9473DA630}" srcId="{69953C2C-414C-4316-BF5F-4BA090968337}" destId="{A008FF59-6307-499F-BD10-71A9322EFF58}" srcOrd="0" destOrd="0" parTransId="{F739F6AB-14D7-4165-9AD8-A54B1749F2E2}" sibTransId="{3357199B-EB8E-4C0C-9194-52E53950081D}"/>
    <dgm:cxn modelId="{C4129F44-C34A-4284-B3B8-8CEEFDAA2444}" type="presParOf" srcId="{69DD2C88-3F49-4167-BBD3-22EDEC2913EF}" destId="{F1001A59-1D1C-4A8E-BDB9-94D20ECF3184}" srcOrd="0" destOrd="0" presId="urn:microsoft.com/office/officeart/2005/8/layout/radial6"/>
    <dgm:cxn modelId="{904D57B2-3895-4AC3-805D-9DCD54400BFD}" type="presParOf" srcId="{69DD2C88-3F49-4167-BBD3-22EDEC2913EF}" destId="{BE3D38D6-360B-4E1E-BD58-915D204FC22A}" srcOrd="1" destOrd="0" presId="urn:microsoft.com/office/officeart/2005/8/layout/radial6"/>
    <dgm:cxn modelId="{57E7D532-FBC4-4E0B-93A7-FF2B57E8FDBC}" type="presParOf" srcId="{69DD2C88-3F49-4167-BBD3-22EDEC2913EF}" destId="{DBCDF4AF-6F22-4E5C-B7D5-38014F3C090B}" srcOrd="2" destOrd="0" presId="urn:microsoft.com/office/officeart/2005/8/layout/radial6"/>
    <dgm:cxn modelId="{94E93F4D-04B4-49B2-856B-3FFFD9D3F095}" type="presParOf" srcId="{69DD2C88-3F49-4167-BBD3-22EDEC2913EF}" destId="{29A2CBF3-84E3-49B2-BADC-965C0BB4595E}" srcOrd="3" destOrd="0" presId="urn:microsoft.com/office/officeart/2005/8/layout/radial6"/>
    <dgm:cxn modelId="{57B49AAE-8940-447B-A4C8-94411762C6C9}" type="presParOf" srcId="{69DD2C88-3F49-4167-BBD3-22EDEC2913EF}" destId="{9A01DFC5-10B9-4A84-86EC-40C3E8AF31FD}" srcOrd="4" destOrd="0" presId="urn:microsoft.com/office/officeart/2005/8/layout/radial6"/>
    <dgm:cxn modelId="{35900427-170E-495A-95F2-49AA37F81C28}" type="presParOf" srcId="{69DD2C88-3F49-4167-BBD3-22EDEC2913EF}" destId="{BAE46BD3-EE52-4FDD-9E2C-A6AF32C2DD64}" srcOrd="5" destOrd="0" presId="urn:microsoft.com/office/officeart/2005/8/layout/radial6"/>
    <dgm:cxn modelId="{4EB5260F-F27B-4A86-80D7-C0433DCFE82E}" type="presParOf" srcId="{69DD2C88-3F49-4167-BBD3-22EDEC2913EF}" destId="{962275CE-D033-4856-9413-13C40CDD48D4}" srcOrd="6" destOrd="0" presId="urn:microsoft.com/office/officeart/2005/8/layout/radial6"/>
    <dgm:cxn modelId="{68A83B2B-724A-45BF-8BAF-1971361EE1B7}" type="presParOf" srcId="{69DD2C88-3F49-4167-BBD3-22EDEC2913EF}" destId="{FE3E2D0A-5169-463E-B222-C4C3159F05B0}" srcOrd="7" destOrd="0" presId="urn:microsoft.com/office/officeart/2005/8/layout/radial6"/>
    <dgm:cxn modelId="{A89D1722-C715-49B8-BB64-968122367BFD}" type="presParOf" srcId="{69DD2C88-3F49-4167-BBD3-22EDEC2913EF}" destId="{8038BC90-8808-4930-842C-32A35C501DB4}" srcOrd="8" destOrd="0" presId="urn:microsoft.com/office/officeart/2005/8/layout/radial6"/>
    <dgm:cxn modelId="{5151586D-AF1A-4AEE-B1FC-B64ED0883E44}" type="presParOf" srcId="{69DD2C88-3F49-4167-BBD3-22EDEC2913EF}" destId="{DB8D4646-DE14-41B9-9123-D667DE23449E}" srcOrd="9" destOrd="0" presId="urn:microsoft.com/office/officeart/2005/8/layout/radial6"/>
    <dgm:cxn modelId="{CBEE2C0A-EE7F-48D3-9475-166F3BE44AC0}" type="presParOf" srcId="{69DD2C88-3F49-4167-BBD3-22EDEC2913EF}" destId="{107828F4-860F-4958-8CE7-1CEFFAA37270}" srcOrd="10" destOrd="0" presId="urn:microsoft.com/office/officeart/2005/8/layout/radial6"/>
    <dgm:cxn modelId="{317215DC-4E49-46F6-A687-D96DA5829D8E}" type="presParOf" srcId="{69DD2C88-3F49-4167-BBD3-22EDEC2913EF}" destId="{1A3306EA-938F-4E38-B809-B73937B421CF}" srcOrd="11" destOrd="0" presId="urn:microsoft.com/office/officeart/2005/8/layout/radial6"/>
    <dgm:cxn modelId="{4F49D982-1114-43E8-B65A-8C74E4950697}" type="presParOf" srcId="{69DD2C88-3F49-4167-BBD3-22EDEC2913EF}" destId="{4EEEBB7B-F7CB-4E40-AA05-58EA50714B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2B09-0FCF-0D4E-9F00-5D2D782BB42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C8DCB-BC1D-B04D-9643-EF84A6F2D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57600"/>
            <a:ext cx="9144000" cy="129441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2010"/>
            <a:ext cx="9144000" cy="62939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361369"/>
            <a:ext cx="12778993" cy="2115589"/>
            <a:chOff x="0" y="1464401"/>
            <a:chExt cx="12778993" cy="21155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9" r="50421"/>
            <a:stretch/>
          </p:blipFill>
          <p:spPr>
            <a:xfrm>
              <a:off x="0" y="1466961"/>
              <a:ext cx="3625813" cy="21130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9"/>
            <a:stretch/>
          </p:blipFill>
          <p:spPr>
            <a:xfrm>
              <a:off x="6034402" y="1464401"/>
              <a:ext cx="6744591" cy="21152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53" r="21556"/>
            <a:stretch/>
          </p:blipFill>
          <p:spPr>
            <a:xfrm>
              <a:off x="9150040" y="1464401"/>
              <a:ext cx="3061108" cy="21152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5" t="5425" r="7959" b="22498"/>
            <a:stretch/>
          </p:blipFill>
          <p:spPr>
            <a:xfrm>
              <a:off x="3001353" y="1466961"/>
              <a:ext cx="3084565" cy="2112736"/>
            </a:xfrm>
            <a:prstGeom prst="rect">
              <a:avLst/>
            </a:prstGeom>
          </p:spPr>
        </p:pic>
      </p:grpSp>
      <p:sp>
        <p:nvSpPr>
          <p:cNvPr id="13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9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838200" y="1749670"/>
            <a:ext cx="10515600" cy="44130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5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3959"/>
            <a:ext cx="5181600" cy="44130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63959"/>
            <a:ext cx="5181600" cy="44130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51532"/>
            <a:ext cx="5157787" cy="842529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2678"/>
            <a:ext cx="5157787" cy="387698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51532"/>
            <a:ext cx="5183188" cy="842529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2678"/>
            <a:ext cx="5183188" cy="387698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4714504" y="1763959"/>
            <a:ext cx="6639295" cy="439871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763958"/>
            <a:ext cx="4322763" cy="33668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998" b="53760"/>
          <a:stretch/>
        </p:blipFill>
        <p:spPr>
          <a:xfrm>
            <a:off x="515156" y="3438659"/>
            <a:ext cx="7250805" cy="207245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0" y="5265391"/>
            <a:ext cx="4615649" cy="118221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09" y="1756948"/>
            <a:ext cx="6847137" cy="23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7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43" y="1769305"/>
            <a:ext cx="7187514" cy="33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6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82782"/>
            <a:ext cx="10515600" cy="150226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91346"/>
            <a:ext cx="10515600" cy="259830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5" y="543123"/>
            <a:ext cx="3000003" cy="3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6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15156" y="3438659"/>
            <a:ext cx="7250805" cy="207245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6DF2-FA29-DD42-8D12-CF1E05A05AE1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70" y="5265391"/>
            <a:ext cx="4615649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2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82782"/>
            <a:ext cx="10515600" cy="150226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91346"/>
            <a:ext cx="10515600" cy="259830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BADF-ACDC-3C4F-9139-9F12564832F6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838200" y="1749670"/>
            <a:ext cx="10515600" cy="441300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3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439-C2FF-4C4F-8B4C-B92C8829D41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0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57600"/>
            <a:ext cx="9144000" cy="129441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2010"/>
            <a:ext cx="9144000" cy="62939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F831-628F-D745-95BF-D467DC116C40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5" y="543123"/>
            <a:ext cx="3000003" cy="373956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1350982"/>
            <a:ext cx="12192000" cy="2116612"/>
            <a:chOff x="0" y="1350982"/>
            <a:chExt cx="12192000" cy="2116612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49686" y="1350982"/>
              <a:ext cx="3224939" cy="2113808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1350982"/>
              <a:ext cx="3048000" cy="2116612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78545" y="1350982"/>
              <a:ext cx="3047154" cy="2116612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350982"/>
              <a:ext cx="3063834" cy="2113808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0590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82782"/>
            <a:ext cx="10515600" cy="150226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91346"/>
            <a:ext cx="10515600" cy="259830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5" y="543123"/>
            <a:ext cx="3000003" cy="3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7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439-C2FF-4C4F-8B4C-B92C8829D41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8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6090"/>
            <a:ext cx="5181600" cy="441087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66090"/>
            <a:ext cx="5181600" cy="441087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948-2235-EC4D-9D86-EB667F9205A5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7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8187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9705"/>
            <a:ext cx="5157787" cy="386995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8187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9705"/>
            <a:ext cx="5183188" cy="386995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63-A243-8844-BE3A-6FF737E864D0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7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2DC4-EEC0-BE45-9D28-10F16AF82341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8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29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70185"/>
            <a:ext cx="6172200" cy="440677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70185"/>
            <a:ext cx="3932237" cy="44067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9123-6789-244B-9B0B-50DD89B1899D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5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0942-0532-084C-9E1A-08F31F7564FB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1746-AC34-554B-9042-8074E1AD97A3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447315" y="211873"/>
            <a:ext cx="3744686" cy="6240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8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BADF-ACDC-3C4F-9139-9F12564832F6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838200" y="1749670"/>
            <a:ext cx="10515600" cy="441300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3959"/>
            <a:ext cx="5181600" cy="441300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63959"/>
            <a:ext cx="5181600" cy="441300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2313-9B4C-8E40-952C-4CA776CB9D5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71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51532"/>
            <a:ext cx="5157787" cy="842529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2678"/>
            <a:ext cx="5157787" cy="387698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51532"/>
            <a:ext cx="5183188" cy="842529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2678"/>
            <a:ext cx="5183188" cy="387698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C8-8880-A345-BC4C-63AE6F6CE7B6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83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F7BE-F680-1349-ADD9-65CE8A89785D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AB0-7CB3-E44F-8D08-9677CE24BEBA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4714504" y="1763959"/>
            <a:ext cx="6639295" cy="4398717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763958"/>
            <a:ext cx="4322763" cy="3366842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54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15156" y="3438659"/>
            <a:ext cx="7250805" cy="207245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6DF2-FA29-DD42-8D12-CF1E05A05AE1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70" y="5265391"/>
            <a:ext cx="4615649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3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209" y="1756948"/>
            <a:ext cx="6847137" cy="23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1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User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964" y="403162"/>
            <a:ext cx="4182200" cy="14542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8" y="3332806"/>
            <a:ext cx="7184571" cy="257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243" y="1769305"/>
            <a:ext cx="7187514" cy="33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4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6090"/>
            <a:ext cx="5181600" cy="4410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66090"/>
            <a:ext cx="5181600" cy="4410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15156" y="3438659"/>
            <a:ext cx="7250805" cy="207245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6DF2-FA29-DD42-8D12-CF1E05A05AE1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70" y="5265391"/>
            <a:ext cx="4615649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5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82782"/>
            <a:ext cx="10515600" cy="150226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91346"/>
            <a:ext cx="10515600" cy="259830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5" y="543123"/>
            <a:ext cx="3000003" cy="3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0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BADF-ACDC-3C4F-9139-9F12564832F6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838200" y="1749670"/>
            <a:ext cx="10515600" cy="441300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6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57600"/>
            <a:ext cx="9144000" cy="129441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2010"/>
            <a:ext cx="9144000" cy="62939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F831-628F-D745-95BF-D467DC116C40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361369"/>
            <a:ext cx="12778993" cy="2115589"/>
            <a:chOff x="0" y="1464401"/>
            <a:chExt cx="12778993" cy="21155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9" r="50421"/>
            <a:stretch/>
          </p:blipFill>
          <p:spPr>
            <a:xfrm>
              <a:off x="0" y="1466961"/>
              <a:ext cx="3625813" cy="21130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9"/>
            <a:stretch/>
          </p:blipFill>
          <p:spPr>
            <a:xfrm>
              <a:off x="6034402" y="1464401"/>
              <a:ext cx="6744591" cy="21152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53" r="21556"/>
            <a:stretch/>
          </p:blipFill>
          <p:spPr>
            <a:xfrm>
              <a:off x="9150040" y="1464401"/>
              <a:ext cx="3061108" cy="21152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5" t="5425" r="7959" b="22498"/>
            <a:stretch/>
          </p:blipFill>
          <p:spPr>
            <a:xfrm>
              <a:off x="3001353" y="1466961"/>
              <a:ext cx="3084565" cy="2112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41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82782"/>
            <a:ext cx="10515600" cy="150226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91346"/>
            <a:ext cx="10515600" cy="259830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2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8439-C2FF-4C4F-8B4C-B92C8829D41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6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6090"/>
            <a:ext cx="5181600" cy="4410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66090"/>
            <a:ext cx="5181600" cy="4410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A948-2235-EC4D-9D86-EB667F9205A5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9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8187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9705"/>
            <a:ext cx="5157787" cy="386995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8187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9705"/>
            <a:ext cx="5183188" cy="386995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63-A243-8844-BE3A-6FF737E864D0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2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2DC4-EEC0-BE45-9D28-10F16AF82341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9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29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70185"/>
            <a:ext cx="6172200" cy="440677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70185"/>
            <a:ext cx="3932237" cy="44067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9123-6789-244B-9B0B-50DD89B1899D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8187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9705"/>
            <a:ext cx="5157787" cy="386995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8187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9705"/>
            <a:ext cx="5183188" cy="386995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0942-0532-084C-9E1A-08F31F7564FB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1746-AC34-554B-9042-8074E1AD97A3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447315" y="211873"/>
            <a:ext cx="3744686" cy="6240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7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BADF-ACDC-3C4F-9139-9F12564832F6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838200" y="1749670"/>
            <a:ext cx="10515600" cy="44130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1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3959"/>
            <a:ext cx="5181600" cy="44130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63959"/>
            <a:ext cx="5181600" cy="44130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2313-9B4C-8E40-952C-4CA776CB9D5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72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51532"/>
            <a:ext cx="5157787" cy="842529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2678"/>
            <a:ext cx="5157787" cy="387698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51532"/>
            <a:ext cx="5183188" cy="842529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2678"/>
            <a:ext cx="5183188" cy="387698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C8-8880-A345-BC4C-63AE6F6CE7B6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4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F7BE-F680-1349-ADD9-65CE8A89785D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01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- 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AB0-7CB3-E44F-8D08-9677CE24BEBA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4714504" y="1763959"/>
            <a:ext cx="6639295" cy="439871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763958"/>
            <a:ext cx="4322763" cy="33668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838200" y="691512"/>
            <a:ext cx="8378038" cy="760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1" y="198143"/>
            <a:ext cx="8378038" cy="5374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43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998" b="53760"/>
          <a:stretch/>
        </p:blipFill>
        <p:spPr>
          <a:xfrm>
            <a:off x="515156" y="3438659"/>
            <a:ext cx="7250805" cy="207245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6DF2-FA29-DD42-8D12-CF1E05A05AE1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0" y="5265391"/>
            <a:ext cx="4615649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09" y="1756948"/>
            <a:ext cx="6847137" cy="23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43" y="1769305"/>
            <a:ext cx="7187514" cy="33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 rot="2349071">
            <a:off x="9282313" y="2426758"/>
            <a:ext cx="1377817" cy="722376"/>
          </a:xfrm>
          <a:custGeom>
            <a:avLst/>
            <a:gdLst>
              <a:gd name="T0" fmla="*/ 667 w 671"/>
              <a:gd name="T1" fmla="*/ 247 h 469"/>
              <a:gd name="T2" fmla="*/ 617 w 671"/>
              <a:gd name="T3" fmla="*/ 289 h 469"/>
              <a:gd name="T4" fmla="*/ 583 w 671"/>
              <a:gd name="T5" fmla="*/ 286 h 469"/>
              <a:gd name="T6" fmla="*/ 550 w 671"/>
              <a:gd name="T7" fmla="*/ 283 h 469"/>
              <a:gd name="T8" fmla="*/ 535 w 671"/>
              <a:gd name="T9" fmla="*/ 319 h 469"/>
              <a:gd name="T10" fmla="*/ 548 w 671"/>
              <a:gd name="T11" fmla="*/ 450 h 469"/>
              <a:gd name="T12" fmla="*/ 467 w 671"/>
              <a:gd name="T13" fmla="*/ 457 h 469"/>
              <a:gd name="T14" fmla="*/ 389 w 671"/>
              <a:gd name="T15" fmla="*/ 457 h 469"/>
              <a:gd name="T16" fmla="*/ 391 w 671"/>
              <a:gd name="T17" fmla="*/ 367 h 469"/>
              <a:gd name="T18" fmla="*/ 353 w 671"/>
              <a:gd name="T19" fmla="*/ 324 h 469"/>
              <a:gd name="T20" fmla="*/ 300 w 671"/>
              <a:gd name="T21" fmla="*/ 332 h 469"/>
              <a:gd name="T22" fmla="*/ 288 w 671"/>
              <a:gd name="T23" fmla="*/ 411 h 469"/>
              <a:gd name="T24" fmla="*/ 291 w 671"/>
              <a:gd name="T25" fmla="*/ 439 h 469"/>
              <a:gd name="T26" fmla="*/ 254 w 671"/>
              <a:gd name="T27" fmla="*/ 463 h 469"/>
              <a:gd name="T28" fmla="*/ 129 w 671"/>
              <a:gd name="T29" fmla="*/ 442 h 469"/>
              <a:gd name="T30" fmla="*/ 123 w 671"/>
              <a:gd name="T31" fmla="*/ 289 h 469"/>
              <a:gd name="T32" fmla="*/ 15 w 671"/>
              <a:gd name="T33" fmla="*/ 277 h 469"/>
              <a:gd name="T34" fmla="*/ 12 w 671"/>
              <a:gd name="T35" fmla="*/ 199 h 469"/>
              <a:gd name="T36" fmla="*/ 82 w 671"/>
              <a:gd name="T37" fmla="*/ 186 h 469"/>
              <a:gd name="T38" fmla="*/ 119 w 671"/>
              <a:gd name="T39" fmla="*/ 192 h 469"/>
              <a:gd name="T40" fmla="*/ 131 w 671"/>
              <a:gd name="T41" fmla="*/ 157 h 469"/>
              <a:gd name="T42" fmla="*/ 123 w 671"/>
              <a:gd name="T43" fmla="*/ 24 h 469"/>
              <a:gd name="T44" fmla="*/ 215 w 671"/>
              <a:gd name="T45" fmla="*/ 9 h 469"/>
              <a:gd name="T46" fmla="*/ 290 w 671"/>
              <a:gd name="T47" fmla="*/ 33 h 469"/>
              <a:gd name="T48" fmla="*/ 285 w 671"/>
              <a:gd name="T49" fmla="*/ 76 h 469"/>
              <a:gd name="T50" fmla="*/ 283 w 671"/>
              <a:gd name="T51" fmla="*/ 122 h 469"/>
              <a:gd name="T52" fmla="*/ 381 w 671"/>
              <a:gd name="T53" fmla="*/ 134 h 469"/>
              <a:gd name="T54" fmla="*/ 388 w 671"/>
              <a:gd name="T55" fmla="*/ 86 h 469"/>
              <a:gd name="T56" fmla="*/ 379 w 671"/>
              <a:gd name="T57" fmla="*/ 42 h 469"/>
              <a:gd name="T58" fmla="*/ 487 w 671"/>
              <a:gd name="T59" fmla="*/ 16 h 469"/>
              <a:gd name="T60" fmla="*/ 547 w 671"/>
              <a:gd name="T61" fmla="*/ 22 h 469"/>
              <a:gd name="T62" fmla="*/ 534 w 671"/>
              <a:gd name="T63" fmla="*/ 171 h 469"/>
              <a:gd name="T64" fmla="*/ 648 w 671"/>
              <a:gd name="T65" fmla="*/ 184 h 469"/>
              <a:gd name="T66" fmla="*/ 667 w 671"/>
              <a:gd name="T67" fmla="*/ 24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1" h="469">
                <a:moveTo>
                  <a:pt x="667" y="247"/>
                </a:moveTo>
                <a:cubicBezTo>
                  <a:pt x="663" y="269"/>
                  <a:pt x="646" y="288"/>
                  <a:pt x="617" y="289"/>
                </a:cubicBezTo>
                <a:cubicBezTo>
                  <a:pt x="607" y="289"/>
                  <a:pt x="595" y="287"/>
                  <a:pt x="583" y="286"/>
                </a:cubicBezTo>
                <a:cubicBezTo>
                  <a:pt x="573" y="285"/>
                  <a:pt x="558" y="281"/>
                  <a:pt x="550" y="283"/>
                </a:cubicBezTo>
                <a:cubicBezTo>
                  <a:pt x="540" y="286"/>
                  <a:pt x="536" y="308"/>
                  <a:pt x="535" y="319"/>
                </a:cubicBezTo>
                <a:cubicBezTo>
                  <a:pt x="532" y="365"/>
                  <a:pt x="542" y="411"/>
                  <a:pt x="548" y="450"/>
                </a:cubicBezTo>
                <a:cubicBezTo>
                  <a:pt x="519" y="453"/>
                  <a:pt x="497" y="454"/>
                  <a:pt x="467" y="457"/>
                </a:cubicBezTo>
                <a:cubicBezTo>
                  <a:pt x="447" y="459"/>
                  <a:pt x="408" y="469"/>
                  <a:pt x="389" y="457"/>
                </a:cubicBezTo>
                <a:cubicBezTo>
                  <a:pt x="365" y="441"/>
                  <a:pt x="393" y="393"/>
                  <a:pt x="391" y="367"/>
                </a:cubicBezTo>
                <a:cubicBezTo>
                  <a:pt x="390" y="343"/>
                  <a:pt x="371" y="327"/>
                  <a:pt x="353" y="324"/>
                </a:cubicBezTo>
                <a:cubicBezTo>
                  <a:pt x="335" y="322"/>
                  <a:pt x="314" y="324"/>
                  <a:pt x="300" y="332"/>
                </a:cubicBezTo>
                <a:cubicBezTo>
                  <a:pt x="280" y="344"/>
                  <a:pt x="284" y="386"/>
                  <a:pt x="288" y="411"/>
                </a:cubicBezTo>
                <a:cubicBezTo>
                  <a:pt x="289" y="420"/>
                  <a:pt x="292" y="431"/>
                  <a:pt x="291" y="439"/>
                </a:cubicBezTo>
                <a:cubicBezTo>
                  <a:pt x="288" y="453"/>
                  <a:pt x="272" y="461"/>
                  <a:pt x="254" y="463"/>
                </a:cubicBezTo>
                <a:cubicBezTo>
                  <a:pt x="205" y="468"/>
                  <a:pt x="165" y="451"/>
                  <a:pt x="129" y="442"/>
                </a:cubicBezTo>
                <a:cubicBezTo>
                  <a:pt x="142" y="398"/>
                  <a:pt x="144" y="304"/>
                  <a:pt x="123" y="289"/>
                </a:cubicBezTo>
                <a:cubicBezTo>
                  <a:pt x="102" y="274"/>
                  <a:pt x="40" y="301"/>
                  <a:pt x="15" y="277"/>
                </a:cubicBezTo>
                <a:cubicBezTo>
                  <a:pt x="0" y="263"/>
                  <a:pt x="0" y="218"/>
                  <a:pt x="12" y="199"/>
                </a:cubicBezTo>
                <a:cubicBezTo>
                  <a:pt x="24" y="178"/>
                  <a:pt x="55" y="182"/>
                  <a:pt x="82" y="186"/>
                </a:cubicBezTo>
                <a:cubicBezTo>
                  <a:pt x="91" y="187"/>
                  <a:pt x="108" y="195"/>
                  <a:pt x="119" y="192"/>
                </a:cubicBezTo>
                <a:cubicBezTo>
                  <a:pt x="128" y="189"/>
                  <a:pt x="130" y="171"/>
                  <a:pt x="131" y="157"/>
                </a:cubicBezTo>
                <a:cubicBezTo>
                  <a:pt x="135" y="107"/>
                  <a:pt x="126" y="67"/>
                  <a:pt x="123" y="24"/>
                </a:cubicBezTo>
                <a:cubicBezTo>
                  <a:pt x="152" y="21"/>
                  <a:pt x="183" y="12"/>
                  <a:pt x="215" y="9"/>
                </a:cubicBezTo>
                <a:cubicBezTo>
                  <a:pt x="248" y="7"/>
                  <a:pt x="285" y="11"/>
                  <a:pt x="290" y="33"/>
                </a:cubicBezTo>
                <a:cubicBezTo>
                  <a:pt x="291" y="41"/>
                  <a:pt x="286" y="69"/>
                  <a:pt x="285" y="76"/>
                </a:cubicBezTo>
                <a:cubicBezTo>
                  <a:pt x="283" y="90"/>
                  <a:pt x="278" y="108"/>
                  <a:pt x="283" y="122"/>
                </a:cubicBezTo>
                <a:cubicBezTo>
                  <a:pt x="293" y="150"/>
                  <a:pt x="360" y="156"/>
                  <a:pt x="381" y="134"/>
                </a:cubicBezTo>
                <a:cubicBezTo>
                  <a:pt x="390" y="125"/>
                  <a:pt x="389" y="102"/>
                  <a:pt x="388" y="86"/>
                </a:cubicBezTo>
                <a:cubicBezTo>
                  <a:pt x="386" y="70"/>
                  <a:pt x="377" y="57"/>
                  <a:pt x="379" y="42"/>
                </a:cubicBezTo>
                <a:cubicBezTo>
                  <a:pt x="383" y="0"/>
                  <a:pt x="449" y="13"/>
                  <a:pt x="487" y="16"/>
                </a:cubicBezTo>
                <a:cubicBezTo>
                  <a:pt x="508" y="18"/>
                  <a:pt x="528" y="20"/>
                  <a:pt x="547" y="22"/>
                </a:cubicBezTo>
                <a:cubicBezTo>
                  <a:pt x="535" y="63"/>
                  <a:pt x="529" y="143"/>
                  <a:pt x="534" y="171"/>
                </a:cubicBezTo>
                <a:cubicBezTo>
                  <a:pt x="540" y="198"/>
                  <a:pt x="617" y="167"/>
                  <a:pt x="648" y="184"/>
                </a:cubicBezTo>
                <a:cubicBezTo>
                  <a:pt x="660" y="191"/>
                  <a:pt x="671" y="224"/>
                  <a:pt x="667" y="2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5056" y="3764260"/>
            <a:ext cx="12355023" cy="3160554"/>
            <a:chOff x="-56292" y="3764260"/>
            <a:chExt cx="9266267" cy="31605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 rot="21064630">
              <a:off x="1553661" y="6160007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4864630">
              <a:off x="2508619" y="6585311"/>
              <a:ext cx="203360" cy="407716"/>
            </a:xfrm>
            <a:custGeom>
              <a:avLst/>
              <a:gdLst/>
              <a:ahLst/>
              <a:cxnLst/>
              <a:rect l="l" t="t" r="r" b="b"/>
              <a:pathLst>
                <a:path w="203360" h="407716">
                  <a:moveTo>
                    <a:pt x="183638" y="3296"/>
                  </a:moveTo>
                  <a:lnTo>
                    <a:pt x="203360" y="0"/>
                  </a:lnTo>
                  <a:lnTo>
                    <a:pt x="191277" y="76961"/>
                  </a:lnTo>
                  <a:cubicBezTo>
                    <a:pt x="188411" y="52354"/>
                    <a:pt x="185371" y="28152"/>
                    <a:pt x="183638" y="3296"/>
                  </a:cubicBezTo>
                  <a:close/>
                  <a:moveTo>
                    <a:pt x="2998" y="299895"/>
                  </a:moveTo>
                  <a:cubicBezTo>
                    <a:pt x="5228" y="288982"/>
                    <a:pt x="8681" y="279197"/>
                    <a:pt x="13285" y="271907"/>
                  </a:cubicBezTo>
                  <a:cubicBezTo>
                    <a:pt x="31702" y="239673"/>
                    <a:pt x="79278" y="245813"/>
                    <a:pt x="120714" y="251953"/>
                  </a:cubicBezTo>
                  <a:cubicBezTo>
                    <a:pt x="130819" y="253075"/>
                    <a:pt x="147492" y="259948"/>
                    <a:pt x="162539" y="259996"/>
                  </a:cubicBezTo>
                  <a:lnTo>
                    <a:pt x="140036" y="403330"/>
                  </a:lnTo>
                  <a:cubicBezTo>
                    <a:pt x="98675" y="405017"/>
                    <a:pt x="44562" y="417239"/>
                    <a:pt x="17890" y="391630"/>
                  </a:cubicBezTo>
                  <a:cubicBezTo>
                    <a:pt x="624" y="375513"/>
                    <a:pt x="-3692" y="332632"/>
                    <a:pt x="2998" y="2998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 rot="10264630">
              <a:off x="2820796" y="6771116"/>
              <a:ext cx="642998" cy="135494"/>
            </a:xfrm>
            <a:custGeom>
              <a:avLst/>
              <a:gdLst/>
              <a:ahLst/>
              <a:cxnLst/>
              <a:rect l="l" t="t" r="r" b="b"/>
              <a:pathLst>
                <a:path w="642998" h="135494">
                  <a:moveTo>
                    <a:pt x="425632" y="133097"/>
                  </a:moveTo>
                  <a:cubicBezTo>
                    <a:pt x="415435" y="131992"/>
                    <a:pt x="406225" y="129494"/>
                    <a:pt x="398939" y="124887"/>
                  </a:cubicBezTo>
                  <a:cubicBezTo>
                    <a:pt x="379933" y="112196"/>
                    <a:pt x="382230" y="86382"/>
                    <a:pt x="388519" y="58900"/>
                  </a:cubicBezTo>
                  <a:lnTo>
                    <a:pt x="640526" y="98466"/>
                  </a:lnTo>
                  <a:cubicBezTo>
                    <a:pt x="641359" y="103776"/>
                    <a:pt x="642201" y="109008"/>
                    <a:pt x="642998" y="114161"/>
                  </a:cubicBezTo>
                  <a:cubicBezTo>
                    <a:pt x="598512" y="118768"/>
                    <a:pt x="564735" y="120280"/>
                    <a:pt x="518703" y="124887"/>
                  </a:cubicBezTo>
                  <a:cubicBezTo>
                    <a:pt x="495687" y="127209"/>
                    <a:pt x="456221" y="136414"/>
                    <a:pt x="425632" y="133097"/>
                  </a:cubicBezTo>
                  <a:close/>
                  <a:moveTo>
                    <a:pt x="137834" y="134256"/>
                  </a:moveTo>
                  <a:cubicBezTo>
                    <a:pt x="86270" y="129508"/>
                    <a:pt x="41397" y="112217"/>
                    <a:pt x="0" y="101851"/>
                  </a:cubicBezTo>
                  <a:cubicBezTo>
                    <a:pt x="7719" y="75625"/>
                    <a:pt x="12906" y="37825"/>
                    <a:pt x="13370" y="0"/>
                  </a:cubicBezTo>
                  <a:lnTo>
                    <a:pt x="241668" y="35843"/>
                  </a:lnTo>
                  <a:cubicBezTo>
                    <a:pt x="242141" y="42421"/>
                    <a:pt x="243048" y="48626"/>
                    <a:pt x="243956" y="54267"/>
                  </a:cubicBezTo>
                  <a:cubicBezTo>
                    <a:pt x="245501" y="68089"/>
                    <a:pt x="250135" y="85006"/>
                    <a:pt x="248590" y="97244"/>
                  </a:cubicBezTo>
                  <a:cubicBezTo>
                    <a:pt x="243956" y="118768"/>
                    <a:pt x="219447" y="131006"/>
                    <a:pt x="191746" y="134102"/>
                  </a:cubicBezTo>
                  <a:cubicBezTo>
                    <a:pt x="172953" y="136027"/>
                    <a:pt x="155021" y="135838"/>
                    <a:pt x="137834" y="1342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rot="21064630">
              <a:off x="1942540" y="6233850"/>
              <a:ext cx="1019800" cy="678036"/>
            </a:xfrm>
            <a:custGeom>
              <a:avLst/>
              <a:gdLst/>
              <a:ahLst/>
              <a:cxnLst/>
              <a:rect l="l" t="t" r="r" b="b"/>
              <a:pathLst>
                <a:path w="1019800" h="678036">
                  <a:moveTo>
                    <a:pt x="834352" y="20653"/>
                  </a:moveTo>
                  <a:cubicBezTo>
                    <a:pt x="815935" y="83585"/>
                    <a:pt x="806727" y="206378"/>
                    <a:pt x="814401" y="249356"/>
                  </a:cubicBezTo>
                  <a:cubicBezTo>
                    <a:pt x="823609" y="290798"/>
                    <a:pt x="941781" y="243216"/>
                    <a:pt x="989357" y="269309"/>
                  </a:cubicBezTo>
                  <a:cubicBezTo>
                    <a:pt x="1007773" y="280054"/>
                    <a:pt x="1024655" y="330706"/>
                    <a:pt x="1018516" y="366009"/>
                  </a:cubicBezTo>
                  <a:cubicBezTo>
                    <a:pt x="1012377" y="399777"/>
                    <a:pt x="986287" y="428941"/>
                    <a:pt x="941781" y="430476"/>
                  </a:cubicBezTo>
                  <a:cubicBezTo>
                    <a:pt x="926434" y="430476"/>
                    <a:pt x="908017" y="427406"/>
                    <a:pt x="889601" y="425871"/>
                  </a:cubicBezTo>
                  <a:cubicBezTo>
                    <a:pt x="874254" y="424336"/>
                    <a:pt x="851233" y="418197"/>
                    <a:pt x="838956" y="421267"/>
                  </a:cubicBezTo>
                  <a:cubicBezTo>
                    <a:pt x="823609" y="425871"/>
                    <a:pt x="817470" y="459639"/>
                    <a:pt x="815935" y="476523"/>
                  </a:cubicBezTo>
                  <a:cubicBezTo>
                    <a:pt x="811331" y="547130"/>
                    <a:pt x="826678" y="617736"/>
                    <a:pt x="835886" y="677598"/>
                  </a:cubicBezTo>
                  <a:lnTo>
                    <a:pt x="830865" y="678036"/>
                  </a:lnTo>
                  <a:lnTo>
                    <a:pt x="579460" y="638564"/>
                  </a:lnTo>
                  <a:cubicBezTo>
                    <a:pt x="582752" y="608500"/>
                    <a:pt x="596735" y="573563"/>
                    <a:pt x="594938" y="550199"/>
                  </a:cubicBezTo>
                  <a:cubicBezTo>
                    <a:pt x="593403" y="513361"/>
                    <a:pt x="564244" y="488803"/>
                    <a:pt x="536619" y="484198"/>
                  </a:cubicBezTo>
                  <a:cubicBezTo>
                    <a:pt x="508995" y="481128"/>
                    <a:pt x="476766" y="484198"/>
                    <a:pt x="455280" y="496477"/>
                  </a:cubicBezTo>
                  <a:cubicBezTo>
                    <a:pt x="425004" y="514646"/>
                    <a:pt x="430564" y="577615"/>
                    <a:pt x="436667" y="616145"/>
                  </a:cubicBezTo>
                  <a:lnTo>
                    <a:pt x="205482" y="579848"/>
                  </a:lnTo>
                  <a:cubicBezTo>
                    <a:pt x="210944" y="515341"/>
                    <a:pt x="205166" y="445855"/>
                    <a:pt x="183637" y="430476"/>
                  </a:cubicBezTo>
                  <a:cubicBezTo>
                    <a:pt x="151409" y="407452"/>
                    <a:pt x="56257" y="448895"/>
                    <a:pt x="17889" y="412057"/>
                  </a:cubicBezTo>
                  <a:cubicBezTo>
                    <a:pt x="-5131" y="390568"/>
                    <a:pt x="-5131" y="321497"/>
                    <a:pt x="13285" y="292333"/>
                  </a:cubicBezTo>
                  <a:cubicBezTo>
                    <a:pt x="31702" y="260100"/>
                    <a:pt x="79278" y="266240"/>
                    <a:pt x="120714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0" y="249356"/>
                    <a:pt x="195915" y="227867"/>
                  </a:cubicBezTo>
                  <a:cubicBezTo>
                    <a:pt x="202054" y="151121"/>
                    <a:pt x="188242" y="89724"/>
                    <a:pt x="183637" y="23723"/>
                  </a:cubicBezTo>
                  <a:cubicBezTo>
                    <a:pt x="228144" y="19118"/>
                    <a:pt x="275720" y="5304"/>
                    <a:pt x="324830" y="699"/>
                  </a:cubicBezTo>
                  <a:cubicBezTo>
                    <a:pt x="375475" y="-2370"/>
                    <a:pt x="432259" y="3769"/>
                    <a:pt x="439933" y="37537"/>
                  </a:cubicBezTo>
                  <a:cubicBezTo>
                    <a:pt x="441468" y="49816"/>
                    <a:pt x="433794" y="92794"/>
                    <a:pt x="432259" y="103539"/>
                  </a:cubicBezTo>
                  <a:cubicBezTo>
                    <a:pt x="429190" y="125028"/>
                    <a:pt x="421516" y="152656"/>
                    <a:pt x="429190" y="174145"/>
                  </a:cubicBezTo>
                  <a:cubicBezTo>
                    <a:pt x="444537" y="217123"/>
                    <a:pt x="547362" y="226332"/>
                    <a:pt x="579591" y="192564"/>
                  </a:cubicBezTo>
                  <a:cubicBezTo>
                    <a:pt x="593403" y="178749"/>
                    <a:pt x="591869" y="143446"/>
                    <a:pt x="590334" y="118888"/>
                  </a:cubicBezTo>
                  <a:cubicBezTo>
                    <a:pt x="587264" y="94329"/>
                    <a:pt x="573452" y="74375"/>
                    <a:pt x="576522" y="51351"/>
                  </a:cubicBezTo>
                  <a:cubicBezTo>
                    <a:pt x="582660" y="-13115"/>
                    <a:pt x="683951" y="6839"/>
                    <a:pt x="742269" y="11444"/>
                  </a:cubicBezTo>
                  <a:cubicBezTo>
                    <a:pt x="774498" y="14513"/>
                    <a:pt x="805192" y="17583"/>
                    <a:pt x="834352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15664630" flipV="1">
              <a:off x="2633521" y="6078906"/>
              <a:ext cx="893534" cy="698936"/>
            </a:xfrm>
            <a:custGeom>
              <a:avLst/>
              <a:gdLst/>
              <a:ahLst/>
              <a:cxnLst/>
              <a:rect l="l" t="t" r="r" b="b"/>
              <a:pathLst>
                <a:path w="893534" h="698936">
                  <a:moveTo>
                    <a:pt x="892874" y="331342"/>
                  </a:moveTo>
                  <a:cubicBezTo>
                    <a:pt x="889858" y="299632"/>
                    <a:pt x="876933" y="277366"/>
                    <a:pt x="863091" y="269294"/>
                  </a:cubicBezTo>
                  <a:cubicBezTo>
                    <a:pt x="815574" y="243224"/>
                    <a:pt x="707180" y="313606"/>
                    <a:pt x="688112" y="249374"/>
                  </a:cubicBezTo>
                  <a:cubicBezTo>
                    <a:pt x="680566" y="206390"/>
                    <a:pt x="689743" y="83589"/>
                    <a:pt x="708098" y="20685"/>
                  </a:cubicBezTo>
                  <a:lnTo>
                    <a:pt x="616121" y="11459"/>
                  </a:lnTo>
                  <a:cubicBezTo>
                    <a:pt x="557794" y="6847"/>
                    <a:pt x="456437" y="-13073"/>
                    <a:pt x="450319" y="51368"/>
                  </a:cubicBezTo>
                  <a:cubicBezTo>
                    <a:pt x="447260" y="74363"/>
                    <a:pt x="461128" y="94352"/>
                    <a:pt x="464085" y="118955"/>
                  </a:cubicBezTo>
                  <a:cubicBezTo>
                    <a:pt x="465614" y="143487"/>
                    <a:pt x="467144" y="178713"/>
                    <a:pt x="453378" y="192551"/>
                  </a:cubicBezTo>
                  <a:cubicBezTo>
                    <a:pt x="421155" y="226310"/>
                    <a:pt x="318268" y="217084"/>
                    <a:pt x="302973" y="174170"/>
                  </a:cubicBezTo>
                  <a:cubicBezTo>
                    <a:pt x="295223" y="152713"/>
                    <a:pt x="302973" y="125035"/>
                    <a:pt x="305930" y="103508"/>
                  </a:cubicBezTo>
                  <a:cubicBezTo>
                    <a:pt x="307459" y="92815"/>
                    <a:pt x="315209" y="49831"/>
                    <a:pt x="313680" y="37599"/>
                  </a:cubicBezTo>
                  <a:cubicBezTo>
                    <a:pt x="305930" y="3841"/>
                    <a:pt x="249235" y="-2379"/>
                    <a:pt x="198556" y="696"/>
                  </a:cubicBezTo>
                  <a:cubicBezTo>
                    <a:pt x="149407" y="5309"/>
                    <a:pt x="101889" y="19148"/>
                    <a:pt x="57328" y="23761"/>
                  </a:cubicBezTo>
                  <a:cubicBezTo>
                    <a:pt x="62019" y="89739"/>
                    <a:pt x="75785" y="151105"/>
                    <a:pt x="69667" y="227917"/>
                  </a:cubicBezTo>
                  <a:cubicBezTo>
                    <a:pt x="68035" y="249374"/>
                    <a:pt x="65078" y="276982"/>
                    <a:pt x="51210" y="281595"/>
                  </a:cubicBezTo>
                  <a:cubicBezTo>
                    <a:pt x="36470" y="285636"/>
                    <a:pt x="14608" y="276696"/>
                    <a:pt x="0" y="273786"/>
                  </a:cubicBezTo>
                  <a:lnTo>
                    <a:pt x="23446" y="423118"/>
                  </a:lnTo>
                  <a:lnTo>
                    <a:pt x="57328" y="430466"/>
                  </a:lnTo>
                  <a:cubicBezTo>
                    <a:pt x="89653" y="453531"/>
                    <a:pt x="86491" y="597789"/>
                    <a:pt x="66607" y="665306"/>
                  </a:cubicBezTo>
                  <a:cubicBezTo>
                    <a:pt x="121875" y="679145"/>
                    <a:pt x="183159" y="705284"/>
                    <a:pt x="258412" y="697526"/>
                  </a:cubicBezTo>
                  <a:cubicBezTo>
                    <a:pt x="286046" y="694451"/>
                    <a:pt x="310620" y="682220"/>
                    <a:pt x="315209" y="660693"/>
                  </a:cubicBezTo>
                  <a:cubicBezTo>
                    <a:pt x="316739" y="648462"/>
                    <a:pt x="312150" y="631548"/>
                    <a:pt x="310620" y="617709"/>
                  </a:cubicBezTo>
                  <a:cubicBezTo>
                    <a:pt x="304401" y="579338"/>
                    <a:pt x="298282" y="514897"/>
                    <a:pt x="328975" y="496515"/>
                  </a:cubicBezTo>
                  <a:cubicBezTo>
                    <a:pt x="350491" y="484214"/>
                    <a:pt x="382713" y="481138"/>
                    <a:pt x="410449" y="484214"/>
                  </a:cubicBezTo>
                  <a:cubicBezTo>
                    <a:pt x="438082" y="488827"/>
                    <a:pt x="467144" y="513359"/>
                    <a:pt x="468775" y="550192"/>
                  </a:cubicBezTo>
                  <a:cubicBezTo>
                    <a:pt x="471834" y="590171"/>
                    <a:pt x="428905" y="663768"/>
                    <a:pt x="465614" y="688370"/>
                  </a:cubicBezTo>
                  <a:cubicBezTo>
                    <a:pt x="494778" y="706752"/>
                    <a:pt x="554736" y="691446"/>
                    <a:pt x="585428" y="688370"/>
                  </a:cubicBezTo>
                  <a:cubicBezTo>
                    <a:pt x="631417" y="683757"/>
                    <a:pt x="665168" y="682220"/>
                    <a:pt x="709729" y="677607"/>
                  </a:cubicBezTo>
                  <a:cubicBezTo>
                    <a:pt x="700450" y="617709"/>
                    <a:pt x="685052" y="547187"/>
                    <a:pt x="689743" y="476526"/>
                  </a:cubicBezTo>
                  <a:cubicBezTo>
                    <a:pt x="691272" y="459612"/>
                    <a:pt x="697391" y="425853"/>
                    <a:pt x="712788" y="421240"/>
                  </a:cubicBezTo>
                  <a:cubicBezTo>
                    <a:pt x="725024" y="418165"/>
                    <a:pt x="747968" y="424386"/>
                    <a:pt x="763467" y="425853"/>
                  </a:cubicBezTo>
                  <a:cubicBezTo>
                    <a:pt x="781720" y="427391"/>
                    <a:pt x="800176" y="430466"/>
                    <a:pt x="815574" y="430466"/>
                  </a:cubicBezTo>
                  <a:cubicBezTo>
                    <a:pt x="860032" y="428999"/>
                    <a:pt x="886137" y="415998"/>
                    <a:pt x="892255" y="366025"/>
                  </a:cubicBezTo>
                  <a:cubicBezTo>
                    <a:pt x="893784" y="353532"/>
                    <a:pt x="893880" y="341912"/>
                    <a:pt x="892874" y="3313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 rot="4864630">
              <a:off x="1838402" y="5582340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 rot="10264630">
              <a:off x="2481379" y="5497981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21064630">
              <a:off x="657826" y="6426918"/>
              <a:ext cx="1019644" cy="481486"/>
            </a:xfrm>
            <a:custGeom>
              <a:avLst/>
              <a:gdLst/>
              <a:ahLst/>
              <a:cxnLst/>
              <a:rect l="l" t="t" r="r" b="b"/>
              <a:pathLst>
                <a:path w="1019644" h="481486">
                  <a:moveTo>
                    <a:pt x="834196" y="20653"/>
                  </a:moveTo>
                  <a:cubicBezTo>
                    <a:pt x="815779" y="83585"/>
                    <a:pt x="806571" y="206378"/>
                    <a:pt x="814245" y="249356"/>
                  </a:cubicBezTo>
                  <a:cubicBezTo>
                    <a:pt x="823453" y="290798"/>
                    <a:pt x="941625" y="243216"/>
                    <a:pt x="989201" y="269310"/>
                  </a:cubicBezTo>
                  <a:cubicBezTo>
                    <a:pt x="1007617" y="280054"/>
                    <a:pt x="1024499" y="330706"/>
                    <a:pt x="1018360" y="366010"/>
                  </a:cubicBezTo>
                  <a:cubicBezTo>
                    <a:pt x="1012221" y="399777"/>
                    <a:pt x="986131" y="428941"/>
                    <a:pt x="941625" y="430476"/>
                  </a:cubicBezTo>
                  <a:cubicBezTo>
                    <a:pt x="926278" y="430476"/>
                    <a:pt x="907861" y="427406"/>
                    <a:pt x="889445" y="425871"/>
                  </a:cubicBezTo>
                  <a:cubicBezTo>
                    <a:pt x="874098" y="424336"/>
                    <a:pt x="851077" y="418197"/>
                    <a:pt x="838800" y="421267"/>
                  </a:cubicBezTo>
                  <a:cubicBezTo>
                    <a:pt x="823453" y="425871"/>
                    <a:pt x="817314" y="459639"/>
                    <a:pt x="815779" y="476523"/>
                  </a:cubicBezTo>
                  <a:lnTo>
                    <a:pt x="816007" y="481486"/>
                  </a:lnTo>
                  <a:lnTo>
                    <a:pt x="37" y="353375"/>
                  </a:lnTo>
                  <a:cubicBezTo>
                    <a:pt x="-460" y="330304"/>
                    <a:pt x="4142" y="306566"/>
                    <a:pt x="13129" y="292333"/>
                  </a:cubicBezTo>
                  <a:cubicBezTo>
                    <a:pt x="31546" y="260100"/>
                    <a:pt x="79122" y="266240"/>
                    <a:pt x="120559" y="272380"/>
                  </a:cubicBezTo>
                  <a:cubicBezTo>
                    <a:pt x="134371" y="273915"/>
                    <a:pt x="160461" y="286194"/>
                    <a:pt x="177343" y="281589"/>
                  </a:cubicBezTo>
                  <a:cubicBezTo>
                    <a:pt x="191155" y="276984"/>
                    <a:pt x="194224" y="249356"/>
                    <a:pt x="195759" y="227867"/>
                  </a:cubicBezTo>
                  <a:cubicBezTo>
                    <a:pt x="201898" y="151121"/>
                    <a:pt x="188086" y="89724"/>
                    <a:pt x="183481" y="23723"/>
                  </a:cubicBezTo>
                  <a:cubicBezTo>
                    <a:pt x="227988" y="19118"/>
                    <a:pt x="275564" y="5304"/>
                    <a:pt x="324674" y="699"/>
                  </a:cubicBezTo>
                  <a:cubicBezTo>
                    <a:pt x="375319" y="-2370"/>
                    <a:pt x="432104" y="3769"/>
                    <a:pt x="439777" y="37537"/>
                  </a:cubicBezTo>
                  <a:cubicBezTo>
                    <a:pt x="441312" y="49816"/>
                    <a:pt x="433638" y="92794"/>
                    <a:pt x="432103" y="103539"/>
                  </a:cubicBezTo>
                  <a:cubicBezTo>
                    <a:pt x="429034" y="125028"/>
                    <a:pt x="421361" y="152656"/>
                    <a:pt x="429034" y="174145"/>
                  </a:cubicBezTo>
                  <a:cubicBezTo>
                    <a:pt x="444381" y="217123"/>
                    <a:pt x="547206" y="226332"/>
                    <a:pt x="579435" y="192564"/>
                  </a:cubicBezTo>
                  <a:cubicBezTo>
                    <a:pt x="593247" y="178750"/>
                    <a:pt x="591713" y="143446"/>
                    <a:pt x="590178" y="118888"/>
                  </a:cubicBezTo>
                  <a:cubicBezTo>
                    <a:pt x="587109" y="94329"/>
                    <a:pt x="573296" y="74375"/>
                    <a:pt x="576366" y="51351"/>
                  </a:cubicBezTo>
                  <a:cubicBezTo>
                    <a:pt x="582504" y="-13115"/>
                    <a:pt x="683795" y="6839"/>
                    <a:pt x="742114" y="11444"/>
                  </a:cubicBezTo>
                  <a:cubicBezTo>
                    <a:pt x="774342" y="14514"/>
                    <a:pt x="805036" y="17583"/>
                    <a:pt x="834196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rot="15664630" flipV="1">
              <a:off x="1425852" y="6196683"/>
              <a:ext cx="741016" cy="697267"/>
            </a:xfrm>
            <a:custGeom>
              <a:avLst/>
              <a:gdLst/>
              <a:ahLst/>
              <a:cxnLst/>
              <a:rect l="l" t="t" r="r" b="b"/>
              <a:pathLst>
                <a:path w="741016" h="697267">
                  <a:moveTo>
                    <a:pt x="740356" y="331342"/>
                  </a:moveTo>
                  <a:cubicBezTo>
                    <a:pt x="737340" y="299631"/>
                    <a:pt x="724415" y="277366"/>
                    <a:pt x="710573" y="269294"/>
                  </a:cubicBezTo>
                  <a:cubicBezTo>
                    <a:pt x="663056" y="243224"/>
                    <a:pt x="554662" y="313605"/>
                    <a:pt x="535594" y="249374"/>
                  </a:cubicBezTo>
                  <a:cubicBezTo>
                    <a:pt x="528048" y="206390"/>
                    <a:pt x="537225" y="83589"/>
                    <a:pt x="555580" y="20685"/>
                  </a:cubicBezTo>
                  <a:lnTo>
                    <a:pt x="463603" y="11459"/>
                  </a:lnTo>
                  <a:cubicBezTo>
                    <a:pt x="405277" y="6846"/>
                    <a:pt x="303919" y="-13073"/>
                    <a:pt x="297801" y="51368"/>
                  </a:cubicBezTo>
                  <a:cubicBezTo>
                    <a:pt x="294742" y="74363"/>
                    <a:pt x="308610" y="94352"/>
                    <a:pt x="311567" y="118954"/>
                  </a:cubicBezTo>
                  <a:cubicBezTo>
                    <a:pt x="313096" y="143487"/>
                    <a:pt x="314626" y="178713"/>
                    <a:pt x="300860" y="192551"/>
                  </a:cubicBezTo>
                  <a:cubicBezTo>
                    <a:pt x="268638" y="226309"/>
                    <a:pt x="165750" y="217084"/>
                    <a:pt x="150455" y="174170"/>
                  </a:cubicBezTo>
                  <a:cubicBezTo>
                    <a:pt x="142705" y="152713"/>
                    <a:pt x="150455" y="125035"/>
                    <a:pt x="153412" y="103508"/>
                  </a:cubicBezTo>
                  <a:cubicBezTo>
                    <a:pt x="154941" y="92815"/>
                    <a:pt x="162691" y="49831"/>
                    <a:pt x="161162" y="37599"/>
                  </a:cubicBezTo>
                  <a:cubicBezTo>
                    <a:pt x="153412" y="3841"/>
                    <a:pt x="96717" y="-2379"/>
                    <a:pt x="46038" y="696"/>
                  </a:cubicBezTo>
                  <a:cubicBezTo>
                    <a:pt x="30468" y="2157"/>
                    <a:pt x="15063" y="4544"/>
                    <a:pt x="0" y="8036"/>
                  </a:cubicBezTo>
                  <a:lnTo>
                    <a:pt x="108143" y="696828"/>
                  </a:lnTo>
                  <a:cubicBezTo>
                    <a:pt x="134883" y="693762"/>
                    <a:pt x="158230" y="681620"/>
                    <a:pt x="162691" y="660693"/>
                  </a:cubicBezTo>
                  <a:cubicBezTo>
                    <a:pt x="164221" y="648462"/>
                    <a:pt x="159632" y="631547"/>
                    <a:pt x="158102" y="617709"/>
                  </a:cubicBezTo>
                  <a:cubicBezTo>
                    <a:pt x="151883" y="579337"/>
                    <a:pt x="145765" y="514896"/>
                    <a:pt x="176457" y="496515"/>
                  </a:cubicBezTo>
                  <a:cubicBezTo>
                    <a:pt x="197973" y="484214"/>
                    <a:pt x="230195" y="481138"/>
                    <a:pt x="257931" y="484213"/>
                  </a:cubicBezTo>
                  <a:cubicBezTo>
                    <a:pt x="285564" y="488827"/>
                    <a:pt x="314626" y="513359"/>
                    <a:pt x="316257" y="550192"/>
                  </a:cubicBezTo>
                  <a:cubicBezTo>
                    <a:pt x="319316" y="590171"/>
                    <a:pt x="276387" y="663768"/>
                    <a:pt x="313096" y="688370"/>
                  </a:cubicBezTo>
                  <a:cubicBezTo>
                    <a:pt x="342260" y="706752"/>
                    <a:pt x="402218" y="691445"/>
                    <a:pt x="432911" y="688370"/>
                  </a:cubicBezTo>
                  <a:cubicBezTo>
                    <a:pt x="478899" y="683757"/>
                    <a:pt x="512651" y="682220"/>
                    <a:pt x="557211" y="677607"/>
                  </a:cubicBezTo>
                  <a:cubicBezTo>
                    <a:pt x="547932" y="617709"/>
                    <a:pt x="532535" y="547187"/>
                    <a:pt x="537225" y="476525"/>
                  </a:cubicBezTo>
                  <a:cubicBezTo>
                    <a:pt x="538755" y="459611"/>
                    <a:pt x="544873" y="425853"/>
                    <a:pt x="560270" y="421240"/>
                  </a:cubicBezTo>
                  <a:cubicBezTo>
                    <a:pt x="572506" y="418165"/>
                    <a:pt x="595450" y="424385"/>
                    <a:pt x="610949" y="425853"/>
                  </a:cubicBezTo>
                  <a:cubicBezTo>
                    <a:pt x="629202" y="427391"/>
                    <a:pt x="647658" y="430466"/>
                    <a:pt x="663056" y="430466"/>
                  </a:cubicBezTo>
                  <a:cubicBezTo>
                    <a:pt x="707514" y="428998"/>
                    <a:pt x="733619" y="415998"/>
                    <a:pt x="739737" y="366025"/>
                  </a:cubicBezTo>
                  <a:cubicBezTo>
                    <a:pt x="741266" y="353532"/>
                    <a:pt x="741362" y="341912"/>
                    <a:pt x="740356" y="3313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 rot="4864630">
              <a:off x="568774" y="5774231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 rot="10264630">
              <a:off x="1211752" y="5689872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 rot="21064630">
              <a:off x="-16333" y="6586052"/>
              <a:ext cx="398816" cy="304721"/>
            </a:xfrm>
            <a:custGeom>
              <a:avLst/>
              <a:gdLst/>
              <a:ahLst/>
              <a:cxnLst/>
              <a:rect l="l" t="t" r="r" b="b"/>
              <a:pathLst>
                <a:path w="398816" h="304721">
                  <a:moveTo>
                    <a:pt x="219644" y="15087"/>
                  </a:moveTo>
                  <a:cubicBezTo>
                    <a:pt x="201227" y="78019"/>
                    <a:pt x="192019" y="200812"/>
                    <a:pt x="199693" y="243789"/>
                  </a:cubicBezTo>
                  <a:cubicBezTo>
                    <a:pt x="208901" y="285232"/>
                    <a:pt x="327073" y="237650"/>
                    <a:pt x="374649" y="263743"/>
                  </a:cubicBezTo>
                  <a:cubicBezTo>
                    <a:pt x="384153" y="269288"/>
                    <a:pt x="393249" y="285463"/>
                    <a:pt x="398816" y="304721"/>
                  </a:cubicBezTo>
                  <a:lnTo>
                    <a:pt x="0" y="242106"/>
                  </a:lnTo>
                  <a:lnTo>
                    <a:pt x="37978" y="215"/>
                  </a:lnTo>
                  <a:cubicBezTo>
                    <a:pt x="68349" y="-1084"/>
                    <a:pt x="102063" y="3864"/>
                    <a:pt x="127562" y="5877"/>
                  </a:cubicBezTo>
                  <a:cubicBezTo>
                    <a:pt x="159790" y="8947"/>
                    <a:pt x="190484" y="12017"/>
                    <a:pt x="219644" y="150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 rot="15664630" flipV="1">
              <a:off x="250136" y="6283627"/>
              <a:ext cx="506897" cy="692337"/>
            </a:xfrm>
            <a:custGeom>
              <a:avLst/>
              <a:gdLst/>
              <a:ahLst/>
              <a:cxnLst/>
              <a:rect l="l" t="t" r="r" b="b"/>
              <a:pathLst>
                <a:path w="506897" h="692337">
                  <a:moveTo>
                    <a:pt x="506237" y="326412"/>
                  </a:moveTo>
                  <a:cubicBezTo>
                    <a:pt x="503221" y="294701"/>
                    <a:pt x="490297" y="272436"/>
                    <a:pt x="476454" y="264364"/>
                  </a:cubicBezTo>
                  <a:cubicBezTo>
                    <a:pt x="428937" y="238294"/>
                    <a:pt x="320543" y="308676"/>
                    <a:pt x="301475" y="244444"/>
                  </a:cubicBezTo>
                  <a:cubicBezTo>
                    <a:pt x="293929" y="201460"/>
                    <a:pt x="303107" y="78659"/>
                    <a:pt x="321461" y="15755"/>
                  </a:cubicBezTo>
                  <a:lnTo>
                    <a:pt x="229485" y="6529"/>
                  </a:lnTo>
                  <a:cubicBezTo>
                    <a:pt x="171158" y="1916"/>
                    <a:pt x="69800" y="-18003"/>
                    <a:pt x="63682" y="46438"/>
                  </a:cubicBezTo>
                  <a:cubicBezTo>
                    <a:pt x="60623" y="69433"/>
                    <a:pt x="74491" y="89422"/>
                    <a:pt x="77448" y="114024"/>
                  </a:cubicBezTo>
                  <a:cubicBezTo>
                    <a:pt x="78978" y="138557"/>
                    <a:pt x="80507" y="173783"/>
                    <a:pt x="66741" y="187621"/>
                  </a:cubicBezTo>
                  <a:cubicBezTo>
                    <a:pt x="53124" y="201887"/>
                    <a:pt x="26890" y="208477"/>
                    <a:pt x="0" y="206497"/>
                  </a:cubicBezTo>
                  <a:lnTo>
                    <a:pt x="44581" y="490442"/>
                  </a:lnTo>
                  <a:cubicBezTo>
                    <a:pt x="65336" y="498295"/>
                    <a:pt x="80955" y="518542"/>
                    <a:pt x="82139" y="545262"/>
                  </a:cubicBezTo>
                  <a:cubicBezTo>
                    <a:pt x="83897" y="568239"/>
                    <a:pt x="70465" y="602320"/>
                    <a:pt x="66806" y="632003"/>
                  </a:cubicBezTo>
                  <a:lnTo>
                    <a:pt x="74022" y="677963"/>
                  </a:lnTo>
                  <a:lnTo>
                    <a:pt x="78977" y="683440"/>
                  </a:lnTo>
                  <a:cubicBezTo>
                    <a:pt x="108141" y="701822"/>
                    <a:pt x="168099" y="686515"/>
                    <a:pt x="198792" y="683440"/>
                  </a:cubicBezTo>
                  <a:cubicBezTo>
                    <a:pt x="244780" y="678827"/>
                    <a:pt x="278532" y="677290"/>
                    <a:pt x="323093" y="672677"/>
                  </a:cubicBezTo>
                  <a:cubicBezTo>
                    <a:pt x="313813" y="612779"/>
                    <a:pt x="298416" y="542257"/>
                    <a:pt x="303107" y="471595"/>
                  </a:cubicBezTo>
                  <a:cubicBezTo>
                    <a:pt x="304636" y="454681"/>
                    <a:pt x="310754" y="420923"/>
                    <a:pt x="326152" y="416310"/>
                  </a:cubicBezTo>
                  <a:cubicBezTo>
                    <a:pt x="338388" y="413235"/>
                    <a:pt x="361331" y="419455"/>
                    <a:pt x="376830" y="420923"/>
                  </a:cubicBezTo>
                  <a:cubicBezTo>
                    <a:pt x="395083" y="422461"/>
                    <a:pt x="413540" y="425536"/>
                    <a:pt x="428937" y="425536"/>
                  </a:cubicBezTo>
                  <a:cubicBezTo>
                    <a:pt x="473395" y="424068"/>
                    <a:pt x="499500" y="411068"/>
                    <a:pt x="505618" y="361095"/>
                  </a:cubicBezTo>
                  <a:cubicBezTo>
                    <a:pt x="507148" y="348602"/>
                    <a:pt x="507243" y="336982"/>
                    <a:pt x="506237" y="3264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 rot="4864630">
              <a:off x="-271840" y="6193427"/>
              <a:ext cx="650714" cy="203408"/>
            </a:xfrm>
            <a:custGeom>
              <a:avLst/>
              <a:gdLst/>
              <a:ahLst/>
              <a:cxnLst/>
              <a:rect l="l" t="t" r="r" b="b"/>
              <a:pathLst>
                <a:path w="650714" h="203408">
                  <a:moveTo>
                    <a:pt x="392884" y="51352"/>
                  </a:moveTo>
                  <a:cubicBezTo>
                    <a:pt x="399023" y="-13115"/>
                    <a:pt x="500313" y="6839"/>
                    <a:pt x="558632" y="11444"/>
                  </a:cubicBezTo>
                  <a:cubicBezTo>
                    <a:pt x="590860" y="14513"/>
                    <a:pt x="621555" y="17583"/>
                    <a:pt x="650714" y="20653"/>
                  </a:cubicBezTo>
                  <a:cubicBezTo>
                    <a:pt x="636979" y="67589"/>
                    <a:pt x="628365" y="147823"/>
                    <a:pt x="628097" y="203408"/>
                  </a:cubicBezTo>
                  <a:lnTo>
                    <a:pt x="404198" y="168254"/>
                  </a:lnTo>
                  <a:cubicBezTo>
                    <a:pt x="408570" y="152882"/>
                    <a:pt x="407633" y="133882"/>
                    <a:pt x="406696" y="118888"/>
                  </a:cubicBezTo>
                  <a:cubicBezTo>
                    <a:pt x="403627" y="94329"/>
                    <a:pt x="389815" y="74375"/>
                    <a:pt x="392884" y="51352"/>
                  </a:cubicBezTo>
                  <a:close/>
                  <a:moveTo>
                    <a:pt x="0" y="23723"/>
                  </a:moveTo>
                  <a:cubicBezTo>
                    <a:pt x="44506" y="19118"/>
                    <a:pt x="92082" y="5304"/>
                    <a:pt x="141192" y="699"/>
                  </a:cubicBezTo>
                  <a:cubicBezTo>
                    <a:pt x="191838" y="-2371"/>
                    <a:pt x="248622" y="3769"/>
                    <a:pt x="256295" y="37537"/>
                  </a:cubicBezTo>
                  <a:cubicBezTo>
                    <a:pt x="257830" y="49817"/>
                    <a:pt x="250157" y="92794"/>
                    <a:pt x="248621" y="103539"/>
                  </a:cubicBezTo>
                  <a:cubicBezTo>
                    <a:pt x="246916" y="115480"/>
                    <a:pt x="243789" y="129318"/>
                    <a:pt x="243352" y="143001"/>
                  </a:cubicBezTo>
                  <a:lnTo>
                    <a:pt x="8546" y="106136"/>
                  </a:lnTo>
                  <a:cubicBezTo>
                    <a:pt x="5510" y="78489"/>
                    <a:pt x="1938" y="51514"/>
                    <a:pt x="0" y="237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rot="10264630">
              <a:off x="-18917" y="5886355"/>
              <a:ext cx="977935" cy="698936"/>
            </a:xfrm>
            <a:custGeom>
              <a:avLst/>
              <a:gdLst/>
              <a:ahLst/>
              <a:cxnLst/>
              <a:rect l="l" t="t" r="r" b="b"/>
              <a:pathLst>
                <a:path w="977935" h="698936">
                  <a:moveTo>
                    <a:pt x="330723" y="697698"/>
                  </a:moveTo>
                  <a:cubicBezTo>
                    <a:pt x="279160" y="692950"/>
                    <a:pt x="234287" y="675660"/>
                    <a:pt x="192890" y="665294"/>
                  </a:cubicBezTo>
                  <a:cubicBezTo>
                    <a:pt x="212765" y="597769"/>
                    <a:pt x="215854" y="453507"/>
                    <a:pt x="183622" y="430470"/>
                  </a:cubicBezTo>
                  <a:cubicBezTo>
                    <a:pt x="151390" y="407434"/>
                    <a:pt x="56237" y="448899"/>
                    <a:pt x="17929" y="412042"/>
                  </a:cubicBezTo>
                  <a:cubicBezTo>
                    <a:pt x="-5138" y="390589"/>
                    <a:pt x="-5138" y="321481"/>
                    <a:pt x="13295" y="292326"/>
                  </a:cubicBezTo>
                  <a:cubicBezTo>
                    <a:pt x="31728" y="260076"/>
                    <a:pt x="79304" y="266267"/>
                    <a:pt x="120702" y="272386"/>
                  </a:cubicBezTo>
                  <a:cubicBezTo>
                    <a:pt x="134501" y="273898"/>
                    <a:pt x="160658" y="286207"/>
                    <a:pt x="177443" y="281600"/>
                  </a:cubicBezTo>
                  <a:cubicBezTo>
                    <a:pt x="191345" y="276993"/>
                    <a:pt x="194332" y="249350"/>
                    <a:pt x="195876" y="227898"/>
                  </a:cubicBezTo>
                  <a:cubicBezTo>
                    <a:pt x="202055" y="151087"/>
                    <a:pt x="188256" y="89753"/>
                    <a:pt x="183622" y="23741"/>
                  </a:cubicBezTo>
                  <a:cubicBezTo>
                    <a:pt x="228109" y="19134"/>
                    <a:pt x="275685" y="5312"/>
                    <a:pt x="324805" y="705"/>
                  </a:cubicBezTo>
                  <a:cubicBezTo>
                    <a:pt x="375471" y="-2390"/>
                    <a:pt x="432212" y="3800"/>
                    <a:pt x="439936" y="37562"/>
                  </a:cubicBezTo>
                  <a:cubicBezTo>
                    <a:pt x="441480" y="49801"/>
                    <a:pt x="433757" y="92777"/>
                    <a:pt x="432212" y="103503"/>
                  </a:cubicBezTo>
                  <a:cubicBezTo>
                    <a:pt x="429226" y="125027"/>
                    <a:pt x="421502" y="152671"/>
                    <a:pt x="429226" y="174123"/>
                  </a:cubicBezTo>
                  <a:cubicBezTo>
                    <a:pt x="444570" y="217099"/>
                    <a:pt x="547342" y="226314"/>
                    <a:pt x="579575" y="192552"/>
                  </a:cubicBezTo>
                  <a:cubicBezTo>
                    <a:pt x="593374" y="178730"/>
                    <a:pt x="591829" y="143456"/>
                    <a:pt x="590284" y="118908"/>
                  </a:cubicBezTo>
                  <a:cubicBezTo>
                    <a:pt x="587298" y="94361"/>
                    <a:pt x="573396" y="74348"/>
                    <a:pt x="576485" y="51384"/>
                  </a:cubicBezTo>
                  <a:cubicBezTo>
                    <a:pt x="582664" y="-13117"/>
                    <a:pt x="683995" y="6824"/>
                    <a:pt x="742281" y="11431"/>
                  </a:cubicBezTo>
                  <a:lnTo>
                    <a:pt x="834343" y="20645"/>
                  </a:lnTo>
                  <a:cubicBezTo>
                    <a:pt x="815910" y="83563"/>
                    <a:pt x="806745" y="206373"/>
                    <a:pt x="814366" y="249350"/>
                  </a:cubicBezTo>
                  <a:cubicBezTo>
                    <a:pt x="822975" y="287870"/>
                    <a:pt x="925519" y="249542"/>
                    <a:pt x="977935" y="265655"/>
                  </a:cubicBezTo>
                  <a:lnTo>
                    <a:pt x="952189" y="429635"/>
                  </a:lnTo>
                  <a:cubicBezTo>
                    <a:pt x="948882" y="430872"/>
                    <a:pt x="945411" y="430726"/>
                    <a:pt x="941750" y="430470"/>
                  </a:cubicBezTo>
                  <a:cubicBezTo>
                    <a:pt x="926406" y="430470"/>
                    <a:pt x="907973" y="427375"/>
                    <a:pt x="889643" y="425863"/>
                  </a:cubicBezTo>
                  <a:cubicBezTo>
                    <a:pt x="874196" y="424351"/>
                    <a:pt x="851232" y="418161"/>
                    <a:pt x="838978" y="421256"/>
                  </a:cubicBezTo>
                  <a:cubicBezTo>
                    <a:pt x="823634" y="425863"/>
                    <a:pt x="817455" y="459625"/>
                    <a:pt x="815910" y="476543"/>
                  </a:cubicBezTo>
                  <a:cubicBezTo>
                    <a:pt x="811276" y="547162"/>
                    <a:pt x="826620" y="617710"/>
                    <a:pt x="835888" y="677603"/>
                  </a:cubicBezTo>
                  <a:cubicBezTo>
                    <a:pt x="791401" y="682211"/>
                    <a:pt x="757625" y="683722"/>
                    <a:pt x="711593" y="688330"/>
                  </a:cubicBezTo>
                  <a:cubicBezTo>
                    <a:pt x="680905" y="691425"/>
                    <a:pt x="620972" y="706759"/>
                    <a:pt x="591829" y="688330"/>
                  </a:cubicBezTo>
                  <a:cubicBezTo>
                    <a:pt x="555066" y="663782"/>
                    <a:pt x="598008" y="590139"/>
                    <a:pt x="594918" y="550186"/>
                  </a:cubicBezTo>
                  <a:cubicBezTo>
                    <a:pt x="593374" y="513328"/>
                    <a:pt x="564231" y="488780"/>
                    <a:pt x="536632" y="484173"/>
                  </a:cubicBezTo>
                  <a:cubicBezTo>
                    <a:pt x="509034" y="481150"/>
                    <a:pt x="476802" y="484173"/>
                    <a:pt x="455279" y="496483"/>
                  </a:cubicBezTo>
                  <a:cubicBezTo>
                    <a:pt x="424592" y="514912"/>
                    <a:pt x="430667" y="579341"/>
                    <a:pt x="436846" y="617710"/>
                  </a:cubicBezTo>
                  <a:cubicBezTo>
                    <a:pt x="438391" y="631531"/>
                    <a:pt x="443025" y="648449"/>
                    <a:pt x="441480" y="660686"/>
                  </a:cubicBezTo>
                  <a:cubicBezTo>
                    <a:pt x="436846" y="682211"/>
                    <a:pt x="412337" y="694449"/>
                    <a:pt x="384636" y="697544"/>
                  </a:cubicBezTo>
                  <a:cubicBezTo>
                    <a:pt x="365842" y="699470"/>
                    <a:pt x="347911" y="699281"/>
                    <a:pt x="330723" y="6976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rot="21064630">
              <a:off x="5362532" y="5576890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 rot="15664630" flipV="1">
              <a:off x="7041481" y="6557195"/>
              <a:ext cx="239801" cy="415234"/>
            </a:xfrm>
            <a:custGeom>
              <a:avLst/>
              <a:gdLst/>
              <a:ahLst/>
              <a:cxnLst/>
              <a:rect l="l" t="t" r="r" b="b"/>
              <a:pathLst>
                <a:path w="239801" h="415234">
                  <a:moveTo>
                    <a:pt x="54365" y="5453"/>
                  </a:moveTo>
                  <a:lnTo>
                    <a:pt x="0" y="0"/>
                  </a:lnTo>
                  <a:lnTo>
                    <a:pt x="32957" y="209914"/>
                  </a:lnTo>
                  <a:cubicBezTo>
                    <a:pt x="29785" y="155746"/>
                    <a:pt x="38757" y="58943"/>
                    <a:pt x="54365" y="5453"/>
                  </a:cubicBezTo>
                  <a:close/>
                  <a:moveTo>
                    <a:pt x="239141" y="316110"/>
                  </a:moveTo>
                  <a:cubicBezTo>
                    <a:pt x="236125" y="284399"/>
                    <a:pt x="223201" y="262134"/>
                    <a:pt x="209359" y="254062"/>
                  </a:cubicBezTo>
                  <a:cubicBezTo>
                    <a:pt x="163371" y="228831"/>
                    <a:pt x="60364" y="293941"/>
                    <a:pt x="37594" y="239449"/>
                  </a:cubicBezTo>
                  <a:lnTo>
                    <a:pt x="63763" y="406126"/>
                  </a:lnTo>
                  <a:cubicBezTo>
                    <a:pt x="76496" y="404308"/>
                    <a:pt x="96027" y="409323"/>
                    <a:pt x="109734" y="410621"/>
                  </a:cubicBezTo>
                  <a:cubicBezTo>
                    <a:pt x="127987" y="412159"/>
                    <a:pt x="146444" y="415234"/>
                    <a:pt x="161841" y="415234"/>
                  </a:cubicBezTo>
                  <a:cubicBezTo>
                    <a:pt x="206299" y="413767"/>
                    <a:pt x="232404" y="400766"/>
                    <a:pt x="238522" y="350793"/>
                  </a:cubicBezTo>
                  <a:cubicBezTo>
                    <a:pt x="240052" y="338300"/>
                    <a:pt x="240147" y="326680"/>
                    <a:pt x="239141" y="3161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 rot="4864630">
              <a:off x="5944217" y="6167852"/>
              <a:ext cx="794216" cy="698936"/>
            </a:xfrm>
            <a:custGeom>
              <a:avLst/>
              <a:gdLst/>
              <a:ahLst/>
              <a:cxnLst/>
              <a:rect l="l" t="t" r="r" b="b"/>
              <a:pathLst>
                <a:path w="794216" h="698936">
                  <a:moveTo>
                    <a:pt x="2998" y="320322"/>
                  </a:moveTo>
                  <a:cubicBezTo>
                    <a:pt x="5228" y="309410"/>
                    <a:pt x="8681" y="299624"/>
                    <a:pt x="13285" y="292334"/>
                  </a:cubicBezTo>
                  <a:cubicBezTo>
                    <a:pt x="31702" y="260101"/>
                    <a:pt x="79278" y="266240"/>
                    <a:pt x="120714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0" y="249356"/>
                    <a:pt x="195915" y="227867"/>
                  </a:cubicBezTo>
                  <a:cubicBezTo>
                    <a:pt x="202054" y="151122"/>
                    <a:pt x="188242" y="89725"/>
                    <a:pt x="183637" y="23723"/>
                  </a:cubicBezTo>
                  <a:cubicBezTo>
                    <a:pt x="228144" y="19119"/>
                    <a:pt x="275720" y="5304"/>
                    <a:pt x="324830" y="699"/>
                  </a:cubicBezTo>
                  <a:cubicBezTo>
                    <a:pt x="375475" y="-2370"/>
                    <a:pt x="432259" y="3769"/>
                    <a:pt x="439933" y="37537"/>
                  </a:cubicBezTo>
                  <a:cubicBezTo>
                    <a:pt x="441468" y="49817"/>
                    <a:pt x="433794" y="92795"/>
                    <a:pt x="432259" y="103539"/>
                  </a:cubicBezTo>
                  <a:cubicBezTo>
                    <a:pt x="429190" y="125028"/>
                    <a:pt x="421516" y="152656"/>
                    <a:pt x="429190" y="174145"/>
                  </a:cubicBezTo>
                  <a:cubicBezTo>
                    <a:pt x="444537" y="217123"/>
                    <a:pt x="547362" y="226332"/>
                    <a:pt x="579591" y="192564"/>
                  </a:cubicBezTo>
                  <a:cubicBezTo>
                    <a:pt x="593403" y="178750"/>
                    <a:pt x="591868" y="143447"/>
                    <a:pt x="590334" y="118888"/>
                  </a:cubicBezTo>
                  <a:cubicBezTo>
                    <a:pt x="587264" y="94329"/>
                    <a:pt x="573452" y="74376"/>
                    <a:pt x="576521" y="51352"/>
                  </a:cubicBezTo>
                  <a:cubicBezTo>
                    <a:pt x="582660" y="-13115"/>
                    <a:pt x="683951" y="6839"/>
                    <a:pt x="742270" y="11444"/>
                  </a:cubicBezTo>
                  <a:lnTo>
                    <a:pt x="794216" y="16639"/>
                  </a:lnTo>
                  <a:lnTo>
                    <a:pt x="688239" y="691633"/>
                  </a:lnTo>
                  <a:cubicBezTo>
                    <a:pt x="656477" y="696464"/>
                    <a:pt x="614735" y="702786"/>
                    <a:pt x="591868" y="688342"/>
                  </a:cubicBezTo>
                  <a:cubicBezTo>
                    <a:pt x="555036" y="663784"/>
                    <a:pt x="598007" y="590108"/>
                    <a:pt x="594938" y="550200"/>
                  </a:cubicBezTo>
                  <a:cubicBezTo>
                    <a:pt x="593403" y="513362"/>
                    <a:pt x="564244" y="488803"/>
                    <a:pt x="536619" y="484198"/>
                  </a:cubicBezTo>
                  <a:cubicBezTo>
                    <a:pt x="508995" y="481129"/>
                    <a:pt x="476766" y="484198"/>
                    <a:pt x="455280" y="496477"/>
                  </a:cubicBezTo>
                  <a:cubicBezTo>
                    <a:pt x="424586" y="514897"/>
                    <a:pt x="430725" y="579363"/>
                    <a:pt x="436863" y="617736"/>
                  </a:cubicBezTo>
                  <a:cubicBezTo>
                    <a:pt x="438398" y="631550"/>
                    <a:pt x="443002" y="648435"/>
                    <a:pt x="441467" y="660714"/>
                  </a:cubicBezTo>
                  <a:cubicBezTo>
                    <a:pt x="436863" y="682203"/>
                    <a:pt x="412308" y="694482"/>
                    <a:pt x="384684" y="697552"/>
                  </a:cubicBezTo>
                  <a:cubicBezTo>
                    <a:pt x="309483" y="705226"/>
                    <a:pt x="248095" y="679133"/>
                    <a:pt x="192845" y="665319"/>
                  </a:cubicBezTo>
                  <a:cubicBezTo>
                    <a:pt x="212796" y="597782"/>
                    <a:pt x="215866" y="453500"/>
                    <a:pt x="183637" y="430476"/>
                  </a:cubicBezTo>
                  <a:cubicBezTo>
                    <a:pt x="151409" y="407452"/>
                    <a:pt x="56257" y="448895"/>
                    <a:pt x="17889" y="412057"/>
                  </a:cubicBezTo>
                  <a:cubicBezTo>
                    <a:pt x="624" y="395941"/>
                    <a:pt x="-3692" y="353059"/>
                    <a:pt x="2998" y="3203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 rot="10264630">
              <a:off x="6489431" y="6183892"/>
              <a:ext cx="1019767" cy="698937"/>
            </a:xfrm>
            <a:custGeom>
              <a:avLst/>
              <a:gdLst/>
              <a:ahLst/>
              <a:cxnLst/>
              <a:rect l="l" t="t" r="r" b="b"/>
              <a:pathLst>
                <a:path w="1019767" h="698937">
                  <a:moveTo>
                    <a:pt x="330723" y="697699"/>
                  </a:moveTo>
                  <a:cubicBezTo>
                    <a:pt x="279160" y="692950"/>
                    <a:pt x="234288" y="675660"/>
                    <a:pt x="192890" y="665294"/>
                  </a:cubicBezTo>
                  <a:cubicBezTo>
                    <a:pt x="212765" y="597769"/>
                    <a:pt x="215854" y="453507"/>
                    <a:pt x="183622" y="430471"/>
                  </a:cubicBezTo>
                  <a:cubicBezTo>
                    <a:pt x="151390" y="407434"/>
                    <a:pt x="56237" y="448899"/>
                    <a:pt x="17929" y="412042"/>
                  </a:cubicBezTo>
                  <a:cubicBezTo>
                    <a:pt x="-5138" y="390589"/>
                    <a:pt x="-5138" y="321481"/>
                    <a:pt x="13295" y="292326"/>
                  </a:cubicBezTo>
                  <a:cubicBezTo>
                    <a:pt x="31728" y="260076"/>
                    <a:pt x="79304" y="266267"/>
                    <a:pt x="120702" y="272386"/>
                  </a:cubicBezTo>
                  <a:cubicBezTo>
                    <a:pt x="134501" y="273898"/>
                    <a:pt x="160658" y="286207"/>
                    <a:pt x="177443" y="281600"/>
                  </a:cubicBezTo>
                  <a:cubicBezTo>
                    <a:pt x="191345" y="276993"/>
                    <a:pt x="194331" y="249350"/>
                    <a:pt x="195876" y="227898"/>
                  </a:cubicBezTo>
                  <a:cubicBezTo>
                    <a:pt x="202055" y="151087"/>
                    <a:pt x="188256" y="89753"/>
                    <a:pt x="183622" y="23741"/>
                  </a:cubicBezTo>
                  <a:cubicBezTo>
                    <a:pt x="228109" y="19134"/>
                    <a:pt x="275685" y="5312"/>
                    <a:pt x="324806" y="705"/>
                  </a:cubicBezTo>
                  <a:cubicBezTo>
                    <a:pt x="375471" y="-2390"/>
                    <a:pt x="432212" y="3800"/>
                    <a:pt x="439936" y="37562"/>
                  </a:cubicBezTo>
                  <a:cubicBezTo>
                    <a:pt x="441480" y="49801"/>
                    <a:pt x="433757" y="92777"/>
                    <a:pt x="432212" y="103503"/>
                  </a:cubicBezTo>
                  <a:cubicBezTo>
                    <a:pt x="429226" y="125027"/>
                    <a:pt x="421502" y="152671"/>
                    <a:pt x="429226" y="174123"/>
                  </a:cubicBezTo>
                  <a:cubicBezTo>
                    <a:pt x="444569" y="217099"/>
                    <a:pt x="547342" y="226314"/>
                    <a:pt x="579575" y="192552"/>
                  </a:cubicBezTo>
                  <a:cubicBezTo>
                    <a:pt x="593374" y="178730"/>
                    <a:pt x="591829" y="143456"/>
                    <a:pt x="590284" y="118909"/>
                  </a:cubicBezTo>
                  <a:cubicBezTo>
                    <a:pt x="587298" y="94361"/>
                    <a:pt x="573396" y="74348"/>
                    <a:pt x="576485" y="51384"/>
                  </a:cubicBezTo>
                  <a:lnTo>
                    <a:pt x="582576" y="32265"/>
                  </a:lnTo>
                  <a:lnTo>
                    <a:pt x="823808" y="70140"/>
                  </a:lnTo>
                  <a:cubicBezTo>
                    <a:pt x="812659" y="134334"/>
                    <a:pt x="808443" y="215951"/>
                    <a:pt x="814365" y="249350"/>
                  </a:cubicBezTo>
                  <a:cubicBezTo>
                    <a:pt x="823634" y="290815"/>
                    <a:pt x="941750" y="243231"/>
                    <a:pt x="989326" y="269291"/>
                  </a:cubicBezTo>
                  <a:cubicBezTo>
                    <a:pt x="1007759" y="280016"/>
                    <a:pt x="1024648" y="330696"/>
                    <a:pt x="1018469" y="366042"/>
                  </a:cubicBezTo>
                  <a:cubicBezTo>
                    <a:pt x="1012393" y="399804"/>
                    <a:pt x="1011776" y="435366"/>
                    <a:pt x="941750" y="430470"/>
                  </a:cubicBezTo>
                  <a:cubicBezTo>
                    <a:pt x="926406" y="430470"/>
                    <a:pt x="907973" y="427375"/>
                    <a:pt x="889643" y="425864"/>
                  </a:cubicBezTo>
                  <a:cubicBezTo>
                    <a:pt x="874196" y="424351"/>
                    <a:pt x="851232" y="418161"/>
                    <a:pt x="838978" y="421256"/>
                  </a:cubicBezTo>
                  <a:cubicBezTo>
                    <a:pt x="823634" y="425863"/>
                    <a:pt x="817455" y="459626"/>
                    <a:pt x="815910" y="476543"/>
                  </a:cubicBezTo>
                  <a:cubicBezTo>
                    <a:pt x="811276" y="547162"/>
                    <a:pt x="826620" y="617710"/>
                    <a:pt x="835888" y="677603"/>
                  </a:cubicBezTo>
                  <a:cubicBezTo>
                    <a:pt x="791402" y="682211"/>
                    <a:pt x="757624" y="683722"/>
                    <a:pt x="711593" y="688330"/>
                  </a:cubicBezTo>
                  <a:cubicBezTo>
                    <a:pt x="680906" y="691425"/>
                    <a:pt x="620972" y="706759"/>
                    <a:pt x="591829" y="688330"/>
                  </a:cubicBezTo>
                  <a:cubicBezTo>
                    <a:pt x="555065" y="663782"/>
                    <a:pt x="598008" y="590139"/>
                    <a:pt x="594918" y="550186"/>
                  </a:cubicBezTo>
                  <a:cubicBezTo>
                    <a:pt x="593374" y="513328"/>
                    <a:pt x="564231" y="488780"/>
                    <a:pt x="536632" y="484173"/>
                  </a:cubicBezTo>
                  <a:cubicBezTo>
                    <a:pt x="509034" y="481150"/>
                    <a:pt x="476802" y="484173"/>
                    <a:pt x="455280" y="496483"/>
                  </a:cubicBezTo>
                  <a:cubicBezTo>
                    <a:pt x="424592" y="514912"/>
                    <a:pt x="430668" y="579341"/>
                    <a:pt x="436846" y="617710"/>
                  </a:cubicBezTo>
                  <a:cubicBezTo>
                    <a:pt x="438391" y="631531"/>
                    <a:pt x="443025" y="648449"/>
                    <a:pt x="441480" y="660686"/>
                  </a:cubicBezTo>
                  <a:cubicBezTo>
                    <a:pt x="436846" y="682211"/>
                    <a:pt x="412337" y="694449"/>
                    <a:pt x="384636" y="697544"/>
                  </a:cubicBezTo>
                  <a:cubicBezTo>
                    <a:pt x="365843" y="699470"/>
                    <a:pt x="347911" y="699281"/>
                    <a:pt x="330723" y="6976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 rot="4864630">
              <a:off x="4756631" y="6263818"/>
              <a:ext cx="600013" cy="698936"/>
            </a:xfrm>
            <a:custGeom>
              <a:avLst/>
              <a:gdLst/>
              <a:ahLst/>
              <a:cxnLst/>
              <a:rect l="l" t="t" r="r" b="b"/>
              <a:pathLst>
                <a:path w="600013" h="698936">
                  <a:moveTo>
                    <a:pt x="576522" y="51351"/>
                  </a:moveTo>
                  <a:cubicBezTo>
                    <a:pt x="578179" y="33943"/>
                    <a:pt x="586776" y="22690"/>
                    <a:pt x="600013" y="16394"/>
                  </a:cubicBezTo>
                  <a:lnTo>
                    <a:pt x="586289" y="103803"/>
                  </a:lnTo>
                  <a:cubicBezTo>
                    <a:pt x="582093" y="85582"/>
                    <a:pt x="574114" y="69411"/>
                    <a:pt x="576522" y="51351"/>
                  </a:cubicBezTo>
                  <a:close/>
                  <a:moveTo>
                    <a:pt x="2998" y="320321"/>
                  </a:moveTo>
                  <a:cubicBezTo>
                    <a:pt x="5228" y="309409"/>
                    <a:pt x="8682" y="299624"/>
                    <a:pt x="13286" y="292333"/>
                  </a:cubicBezTo>
                  <a:cubicBezTo>
                    <a:pt x="31702" y="260100"/>
                    <a:pt x="79278" y="266240"/>
                    <a:pt x="120715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1" y="249356"/>
                    <a:pt x="195915" y="227867"/>
                  </a:cubicBezTo>
                  <a:cubicBezTo>
                    <a:pt x="202054" y="151121"/>
                    <a:pt x="188242" y="89724"/>
                    <a:pt x="183638" y="23723"/>
                  </a:cubicBezTo>
                  <a:cubicBezTo>
                    <a:pt x="228144" y="19118"/>
                    <a:pt x="275720" y="5304"/>
                    <a:pt x="324830" y="699"/>
                  </a:cubicBezTo>
                  <a:cubicBezTo>
                    <a:pt x="375476" y="-2370"/>
                    <a:pt x="432260" y="3769"/>
                    <a:pt x="439933" y="37537"/>
                  </a:cubicBezTo>
                  <a:cubicBezTo>
                    <a:pt x="441468" y="49816"/>
                    <a:pt x="433794" y="92794"/>
                    <a:pt x="432259" y="103539"/>
                  </a:cubicBezTo>
                  <a:cubicBezTo>
                    <a:pt x="429190" y="125028"/>
                    <a:pt x="421517" y="152656"/>
                    <a:pt x="429190" y="174145"/>
                  </a:cubicBezTo>
                  <a:cubicBezTo>
                    <a:pt x="443607" y="214518"/>
                    <a:pt x="535218" y="225092"/>
                    <a:pt x="571739" y="196477"/>
                  </a:cubicBezTo>
                  <a:lnTo>
                    <a:pt x="526552" y="484288"/>
                  </a:lnTo>
                  <a:cubicBezTo>
                    <a:pt x="501487" y="481988"/>
                    <a:pt x="474213" y="485657"/>
                    <a:pt x="455280" y="496477"/>
                  </a:cubicBezTo>
                  <a:cubicBezTo>
                    <a:pt x="424586" y="514896"/>
                    <a:pt x="430725" y="579363"/>
                    <a:pt x="436863" y="617736"/>
                  </a:cubicBezTo>
                  <a:cubicBezTo>
                    <a:pt x="438398" y="631550"/>
                    <a:pt x="443002" y="648434"/>
                    <a:pt x="441468" y="660713"/>
                  </a:cubicBezTo>
                  <a:cubicBezTo>
                    <a:pt x="436863" y="682202"/>
                    <a:pt x="412308" y="694482"/>
                    <a:pt x="384684" y="697551"/>
                  </a:cubicBezTo>
                  <a:cubicBezTo>
                    <a:pt x="309483" y="705226"/>
                    <a:pt x="248095" y="679132"/>
                    <a:pt x="192846" y="665318"/>
                  </a:cubicBezTo>
                  <a:cubicBezTo>
                    <a:pt x="212797" y="597782"/>
                    <a:pt x="215866" y="453499"/>
                    <a:pt x="183638" y="430476"/>
                  </a:cubicBezTo>
                  <a:cubicBezTo>
                    <a:pt x="151409" y="407452"/>
                    <a:pt x="56257" y="448895"/>
                    <a:pt x="17890" y="412057"/>
                  </a:cubicBezTo>
                  <a:cubicBezTo>
                    <a:pt x="624" y="395940"/>
                    <a:pt x="-3692" y="353059"/>
                    <a:pt x="2998" y="3203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 rot="10264630">
              <a:off x="5206967" y="6376784"/>
              <a:ext cx="1019760" cy="533334"/>
            </a:xfrm>
            <a:custGeom>
              <a:avLst/>
              <a:gdLst/>
              <a:ahLst/>
              <a:cxnLst/>
              <a:rect l="l" t="t" r="r" b="b"/>
              <a:pathLst>
                <a:path w="1019760" h="533334">
                  <a:moveTo>
                    <a:pt x="330724" y="532096"/>
                  </a:moveTo>
                  <a:cubicBezTo>
                    <a:pt x="279160" y="527348"/>
                    <a:pt x="234288" y="510057"/>
                    <a:pt x="192890" y="499691"/>
                  </a:cubicBezTo>
                  <a:cubicBezTo>
                    <a:pt x="212765" y="432166"/>
                    <a:pt x="215855" y="287904"/>
                    <a:pt x="183622" y="264868"/>
                  </a:cubicBezTo>
                  <a:cubicBezTo>
                    <a:pt x="151390" y="241831"/>
                    <a:pt x="56238" y="283296"/>
                    <a:pt x="17930" y="246439"/>
                  </a:cubicBezTo>
                  <a:cubicBezTo>
                    <a:pt x="-5138" y="224987"/>
                    <a:pt x="-5138" y="155878"/>
                    <a:pt x="13295" y="126723"/>
                  </a:cubicBezTo>
                  <a:cubicBezTo>
                    <a:pt x="31729" y="94473"/>
                    <a:pt x="79305" y="100664"/>
                    <a:pt x="120702" y="106783"/>
                  </a:cubicBezTo>
                  <a:cubicBezTo>
                    <a:pt x="134501" y="108295"/>
                    <a:pt x="160658" y="120604"/>
                    <a:pt x="177444" y="115997"/>
                  </a:cubicBezTo>
                  <a:cubicBezTo>
                    <a:pt x="191345" y="111390"/>
                    <a:pt x="194332" y="83747"/>
                    <a:pt x="195877" y="62295"/>
                  </a:cubicBezTo>
                  <a:lnTo>
                    <a:pt x="194660" y="0"/>
                  </a:lnTo>
                  <a:lnTo>
                    <a:pt x="1006467" y="127457"/>
                  </a:lnTo>
                  <a:cubicBezTo>
                    <a:pt x="1016735" y="147901"/>
                    <a:pt x="1022493" y="177421"/>
                    <a:pt x="1018469" y="200439"/>
                  </a:cubicBezTo>
                  <a:cubicBezTo>
                    <a:pt x="1012394" y="234201"/>
                    <a:pt x="1011776" y="269763"/>
                    <a:pt x="941750" y="264867"/>
                  </a:cubicBezTo>
                  <a:cubicBezTo>
                    <a:pt x="926407" y="264868"/>
                    <a:pt x="907974" y="261772"/>
                    <a:pt x="889643" y="260261"/>
                  </a:cubicBezTo>
                  <a:cubicBezTo>
                    <a:pt x="874196" y="258748"/>
                    <a:pt x="851232" y="252558"/>
                    <a:pt x="838978" y="255653"/>
                  </a:cubicBezTo>
                  <a:cubicBezTo>
                    <a:pt x="823634" y="260260"/>
                    <a:pt x="817455" y="294023"/>
                    <a:pt x="815910" y="310940"/>
                  </a:cubicBezTo>
                  <a:cubicBezTo>
                    <a:pt x="811276" y="381560"/>
                    <a:pt x="826620" y="452107"/>
                    <a:pt x="835888" y="512001"/>
                  </a:cubicBezTo>
                  <a:cubicBezTo>
                    <a:pt x="791402" y="516608"/>
                    <a:pt x="757625" y="518120"/>
                    <a:pt x="711593" y="522727"/>
                  </a:cubicBezTo>
                  <a:cubicBezTo>
                    <a:pt x="680906" y="525822"/>
                    <a:pt x="620972" y="541156"/>
                    <a:pt x="591829" y="522727"/>
                  </a:cubicBezTo>
                  <a:cubicBezTo>
                    <a:pt x="555066" y="498179"/>
                    <a:pt x="598008" y="424536"/>
                    <a:pt x="594919" y="384583"/>
                  </a:cubicBezTo>
                  <a:cubicBezTo>
                    <a:pt x="593374" y="347725"/>
                    <a:pt x="564231" y="323177"/>
                    <a:pt x="536633" y="318570"/>
                  </a:cubicBezTo>
                  <a:cubicBezTo>
                    <a:pt x="509035" y="315547"/>
                    <a:pt x="476802" y="318570"/>
                    <a:pt x="455280" y="330880"/>
                  </a:cubicBezTo>
                  <a:cubicBezTo>
                    <a:pt x="424592" y="349309"/>
                    <a:pt x="430668" y="413738"/>
                    <a:pt x="436846" y="452107"/>
                  </a:cubicBezTo>
                  <a:cubicBezTo>
                    <a:pt x="438391" y="465929"/>
                    <a:pt x="443025" y="482846"/>
                    <a:pt x="441481" y="495084"/>
                  </a:cubicBezTo>
                  <a:cubicBezTo>
                    <a:pt x="436846" y="516608"/>
                    <a:pt x="412337" y="528846"/>
                    <a:pt x="384636" y="531941"/>
                  </a:cubicBezTo>
                  <a:cubicBezTo>
                    <a:pt x="365843" y="533867"/>
                    <a:pt x="347912" y="533678"/>
                    <a:pt x="330724" y="5320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 rot="21064630">
              <a:off x="5747493" y="5637545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 rot="15664630" flipV="1">
              <a:off x="6389090" y="5558169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 rot="4864630">
              <a:off x="5647273" y="4999223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 rot="10264630">
              <a:off x="6290250" y="4914864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 rot="21064630">
              <a:off x="4477866" y="5829435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 rot="4864630">
              <a:off x="4377646" y="5191113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rot="4864630">
              <a:off x="3572947" y="6367763"/>
              <a:ext cx="399501" cy="691245"/>
            </a:xfrm>
            <a:custGeom>
              <a:avLst/>
              <a:gdLst/>
              <a:ahLst/>
              <a:cxnLst/>
              <a:rect l="l" t="t" r="r" b="b"/>
              <a:pathLst>
                <a:path w="399501" h="691245">
                  <a:moveTo>
                    <a:pt x="2998" y="320318"/>
                  </a:moveTo>
                  <a:cubicBezTo>
                    <a:pt x="5228" y="309405"/>
                    <a:pt x="8681" y="299620"/>
                    <a:pt x="13285" y="292330"/>
                  </a:cubicBezTo>
                  <a:cubicBezTo>
                    <a:pt x="31702" y="260096"/>
                    <a:pt x="79278" y="266236"/>
                    <a:pt x="120715" y="272375"/>
                  </a:cubicBezTo>
                  <a:cubicBezTo>
                    <a:pt x="134527" y="273910"/>
                    <a:pt x="160617" y="286190"/>
                    <a:pt x="177499" y="281585"/>
                  </a:cubicBezTo>
                  <a:cubicBezTo>
                    <a:pt x="191311" y="276980"/>
                    <a:pt x="194381" y="249352"/>
                    <a:pt x="195915" y="227863"/>
                  </a:cubicBezTo>
                  <a:cubicBezTo>
                    <a:pt x="202054" y="151117"/>
                    <a:pt x="188242" y="89721"/>
                    <a:pt x="183638" y="23719"/>
                  </a:cubicBezTo>
                  <a:cubicBezTo>
                    <a:pt x="228144" y="19114"/>
                    <a:pt x="275720" y="5300"/>
                    <a:pt x="324830" y="695"/>
                  </a:cubicBezTo>
                  <a:cubicBezTo>
                    <a:pt x="350566" y="-865"/>
                    <a:pt x="377888" y="-46"/>
                    <a:pt x="399501" y="5734"/>
                  </a:cubicBezTo>
                  <a:lnTo>
                    <a:pt x="291873" y="691245"/>
                  </a:lnTo>
                  <a:cubicBezTo>
                    <a:pt x="256029" y="684418"/>
                    <a:pt x="223493" y="672977"/>
                    <a:pt x="192846" y="665314"/>
                  </a:cubicBezTo>
                  <a:cubicBezTo>
                    <a:pt x="212797" y="597778"/>
                    <a:pt x="215866" y="453496"/>
                    <a:pt x="183638" y="430472"/>
                  </a:cubicBezTo>
                  <a:cubicBezTo>
                    <a:pt x="151409" y="407448"/>
                    <a:pt x="56257" y="448891"/>
                    <a:pt x="17890" y="412053"/>
                  </a:cubicBezTo>
                  <a:cubicBezTo>
                    <a:pt x="624" y="395936"/>
                    <a:pt x="-3692" y="353055"/>
                    <a:pt x="2998" y="3203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 rot="10264630">
              <a:off x="4104217" y="6563346"/>
              <a:ext cx="835345" cy="361468"/>
            </a:xfrm>
            <a:custGeom>
              <a:avLst/>
              <a:gdLst/>
              <a:ahLst/>
              <a:cxnLst/>
              <a:rect l="l" t="t" r="r" b="b"/>
              <a:pathLst>
                <a:path w="835345" h="361468">
                  <a:moveTo>
                    <a:pt x="330181" y="360230"/>
                  </a:moveTo>
                  <a:cubicBezTo>
                    <a:pt x="278617" y="355482"/>
                    <a:pt x="233745" y="338192"/>
                    <a:pt x="192347" y="327826"/>
                  </a:cubicBezTo>
                  <a:cubicBezTo>
                    <a:pt x="212222" y="260301"/>
                    <a:pt x="215311" y="116039"/>
                    <a:pt x="183079" y="93002"/>
                  </a:cubicBezTo>
                  <a:cubicBezTo>
                    <a:pt x="150847" y="69966"/>
                    <a:pt x="55694" y="111431"/>
                    <a:pt x="17386" y="74574"/>
                  </a:cubicBezTo>
                  <a:cubicBezTo>
                    <a:pt x="2973" y="61170"/>
                    <a:pt x="-2434" y="29162"/>
                    <a:pt x="1000" y="0"/>
                  </a:cubicBezTo>
                  <a:lnTo>
                    <a:pt x="817512" y="128196"/>
                  </a:lnTo>
                  <a:cubicBezTo>
                    <a:pt x="816110" y="132132"/>
                    <a:pt x="815657" y="135900"/>
                    <a:pt x="815367" y="139075"/>
                  </a:cubicBezTo>
                  <a:cubicBezTo>
                    <a:pt x="810733" y="209694"/>
                    <a:pt x="826077" y="280242"/>
                    <a:pt x="835345" y="340135"/>
                  </a:cubicBezTo>
                  <a:cubicBezTo>
                    <a:pt x="790858" y="344743"/>
                    <a:pt x="757082" y="346254"/>
                    <a:pt x="711050" y="350862"/>
                  </a:cubicBezTo>
                  <a:cubicBezTo>
                    <a:pt x="680363" y="353957"/>
                    <a:pt x="620429" y="369291"/>
                    <a:pt x="591286" y="350862"/>
                  </a:cubicBezTo>
                  <a:cubicBezTo>
                    <a:pt x="554522" y="326314"/>
                    <a:pt x="597465" y="252671"/>
                    <a:pt x="594375" y="212718"/>
                  </a:cubicBezTo>
                  <a:cubicBezTo>
                    <a:pt x="592830" y="175860"/>
                    <a:pt x="563688" y="151312"/>
                    <a:pt x="536089" y="146705"/>
                  </a:cubicBezTo>
                  <a:cubicBezTo>
                    <a:pt x="508491" y="143682"/>
                    <a:pt x="476259" y="146705"/>
                    <a:pt x="454736" y="159015"/>
                  </a:cubicBezTo>
                  <a:cubicBezTo>
                    <a:pt x="424049" y="177444"/>
                    <a:pt x="430125" y="241873"/>
                    <a:pt x="436303" y="280242"/>
                  </a:cubicBezTo>
                  <a:cubicBezTo>
                    <a:pt x="437848" y="294063"/>
                    <a:pt x="442482" y="310981"/>
                    <a:pt x="440937" y="323218"/>
                  </a:cubicBezTo>
                  <a:cubicBezTo>
                    <a:pt x="436303" y="344743"/>
                    <a:pt x="411794" y="356981"/>
                    <a:pt x="384093" y="360076"/>
                  </a:cubicBezTo>
                  <a:cubicBezTo>
                    <a:pt x="365299" y="362002"/>
                    <a:pt x="347368" y="361813"/>
                    <a:pt x="330181" y="3602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 rot="21064630">
              <a:off x="3205681" y="6029174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 rot="15664630" flipV="1">
              <a:off x="3847278" y="5949798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 rot="4864630">
              <a:off x="3105462" y="5390852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 rot="10264630">
              <a:off x="3748438" y="5306493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 rot="21064630">
              <a:off x="7911640" y="5188688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 rot="21064630">
              <a:off x="8658598" y="6544289"/>
              <a:ext cx="514345" cy="347417"/>
            </a:xfrm>
            <a:custGeom>
              <a:avLst/>
              <a:gdLst/>
              <a:ahLst/>
              <a:cxnLst/>
              <a:rect l="l" t="t" r="r" b="b"/>
              <a:pathLst>
                <a:path w="514345" h="347417">
                  <a:moveTo>
                    <a:pt x="514345" y="7185"/>
                  </a:moveTo>
                  <a:lnTo>
                    <a:pt x="460927" y="347417"/>
                  </a:lnTo>
                  <a:lnTo>
                    <a:pt x="1227" y="275242"/>
                  </a:lnTo>
                  <a:cubicBezTo>
                    <a:pt x="8957" y="265064"/>
                    <a:pt x="11083" y="244603"/>
                    <a:pt x="12277" y="227866"/>
                  </a:cubicBezTo>
                  <a:cubicBezTo>
                    <a:pt x="18416" y="151121"/>
                    <a:pt x="4604" y="89724"/>
                    <a:pt x="0" y="23723"/>
                  </a:cubicBezTo>
                  <a:cubicBezTo>
                    <a:pt x="44506" y="19118"/>
                    <a:pt x="92082" y="5304"/>
                    <a:pt x="141193" y="699"/>
                  </a:cubicBezTo>
                  <a:cubicBezTo>
                    <a:pt x="191838" y="-2371"/>
                    <a:pt x="248622" y="3768"/>
                    <a:pt x="256295" y="37537"/>
                  </a:cubicBezTo>
                  <a:cubicBezTo>
                    <a:pt x="257830" y="49816"/>
                    <a:pt x="250156" y="92794"/>
                    <a:pt x="248622" y="103538"/>
                  </a:cubicBezTo>
                  <a:cubicBezTo>
                    <a:pt x="245552" y="125027"/>
                    <a:pt x="237879" y="152656"/>
                    <a:pt x="245553" y="174144"/>
                  </a:cubicBezTo>
                  <a:cubicBezTo>
                    <a:pt x="260900" y="217122"/>
                    <a:pt x="363724" y="226332"/>
                    <a:pt x="395953" y="192563"/>
                  </a:cubicBezTo>
                  <a:cubicBezTo>
                    <a:pt x="409766" y="178749"/>
                    <a:pt x="408231" y="143446"/>
                    <a:pt x="406697" y="118888"/>
                  </a:cubicBezTo>
                  <a:cubicBezTo>
                    <a:pt x="403627" y="94329"/>
                    <a:pt x="389814" y="74375"/>
                    <a:pt x="392885" y="51351"/>
                  </a:cubicBezTo>
                  <a:cubicBezTo>
                    <a:pt x="397643" y="1379"/>
                    <a:pt x="459576" y="2133"/>
                    <a:pt x="514345" y="71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 rot="4864630">
              <a:off x="8368455" y="5925656"/>
              <a:ext cx="1019800" cy="639069"/>
            </a:xfrm>
            <a:custGeom>
              <a:avLst/>
              <a:gdLst/>
              <a:ahLst/>
              <a:cxnLst/>
              <a:rect l="l" t="t" r="r" b="b"/>
              <a:pathLst>
                <a:path w="1019800" h="639069">
                  <a:moveTo>
                    <a:pt x="2998" y="260455"/>
                  </a:moveTo>
                  <a:cubicBezTo>
                    <a:pt x="5228" y="249543"/>
                    <a:pt x="8682" y="239757"/>
                    <a:pt x="13286" y="232467"/>
                  </a:cubicBezTo>
                  <a:cubicBezTo>
                    <a:pt x="31702" y="200234"/>
                    <a:pt x="79278" y="206373"/>
                    <a:pt x="120715" y="212512"/>
                  </a:cubicBezTo>
                  <a:cubicBezTo>
                    <a:pt x="134527" y="214047"/>
                    <a:pt x="160617" y="226327"/>
                    <a:pt x="177499" y="221722"/>
                  </a:cubicBezTo>
                  <a:cubicBezTo>
                    <a:pt x="191311" y="217118"/>
                    <a:pt x="194381" y="189489"/>
                    <a:pt x="195915" y="168001"/>
                  </a:cubicBezTo>
                  <a:cubicBezTo>
                    <a:pt x="200922" y="105416"/>
                    <a:pt x="192660" y="53038"/>
                    <a:pt x="187386" y="0"/>
                  </a:cubicBezTo>
                  <a:lnTo>
                    <a:pt x="433061" y="38572"/>
                  </a:lnTo>
                  <a:cubicBezTo>
                    <a:pt x="432712" y="40656"/>
                    <a:pt x="432442" y="42393"/>
                    <a:pt x="432259" y="43672"/>
                  </a:cubicBezTo>
                  <a:cubicBezTo>
                    <a:pt x="429190" y="65161"/>
                    <a:pt x="421517" y="92789"/>
                    <a:pt x="429190" y="114278"/>
                  </a:cubicBezTo>
                  <a:cubicBezTo>
                    <a:pt x="444537" y="157256"/>
                    <a:pt x="547362" y="166465"/>
                    <a:pt x="579591" y="132697"/>
                  </a:cubicBezTo>
                  <a:cubicBezTo>
                    <a:pt x="592627" y="119659"/>
                    <a:pt x="591993" y="87480"/>
                    <a:pt x="590374" y="63270"/>
                  </a:cubicBezTo>
                  <a:lnTo>
                    <a:pt x="813854" y="98358"/>
                  </a:lnTo>
                  <a:cubicBezTo>
                    <a:pt x="810917" y="136234"/>
                    <a:pt x="811025" y="170584"/>
                    <a:pt x="814401" y="189489"/>
                  </a:cubicBezTo>
                  <a:cubicBezTo>
                    <a:pt x="823609" y="230932"/>
                    <a:pt x="941781" y="183349"/>
                    <a:pt x="989357" y="209443"/>
                  </a:cubicBezTo>
                  <a:cubicBezTo>
                    <a:pt x="1007773" y="220188"/>
                    <a:pt x="1024655" y="270839"/>
                    <a:pt x="1018517" y="306142"/>
                  </a:cubicBezTo>
                  <a:cubicBezTo>
                    <a:pt x="1012378" y="339911"/>
                    <a:pt x="986288" y="369074"/>
                    <a:pt x="941781" y="370609"/>
                  </a:cubicBezTo>
                  <a:cubicBezTo>
                    <a:pt x="926434" y="370609"/>
                    <a:pt x="908018" y="367539"/>
                    <a:pt x="889601" y="366004"/>
                  </a:cubicBezTo>
                  <a:cubicBezTo>
                    <a:pt x="874254" y="364469"/>
                    <a:pt x="851234" y="358330"/>
                    <a:pt x="838956" y="361399"/>
                  </a:cubicBezTo>
                  <a:cubicBezTo>
                    <a:pt x="823609" y="366005"/>
                    <a:pt x="817470" y="399772"/>
                    <a:pt x="815936" y="416657"/>
                  </a:cubicBezTo>
                  <a:cubicBezTo>
                    <a:pt x="811331" y="487263"/>
                    <a:pt x="826679" y="557869"/>
                    <a:pt x="835887" y="617730"/>
                  </a:cubicBezTo>
                  <a:cubicBezTo>
                    <a:pt x="791380" y="622336"/>
                    <a:pt x="757617" y="623871"/>
                    <a:pt x="711576" y="628475"/>
                  </a:cubicBezTo>
                  <a:cubicBezTo>
                    <a:pt x="680882" y="631545"/>
                    <a:pt x="621028" y="646894"/>
                    <a:pt x="591869" y="628475"/>
                  </a:cubicBezTo>
                  <a:cubicBezTo>
                    <a:pt x="555036" y="603916"/>
                    <a:pt x="598008" y="530241"/>
                    <a:pt x="594938" y="490333"/>
                  </a:cubicBezTo>
                  <a:cubicBezTo>
                    <a:pt x="593403" y="453495"/>
                    <a:pt x="564244" y="428936"/>
                    <a:pt x="536620" y="424331"/>
                  </a:cubicBezTo>
                  <a:cubicBezTo>
                    <a:pt x="508995" y="421261"/>
                    <a:pt x="476766" y="424331"/>
                    <a:pt x="455280" y="436611"/>
                  </a:cubicBezTo>
                  <a:cubicBezTo>
                    <a:pt x="424586" y="455030"/>
                    <a:pt x="430725" y="519496"/>
                    <a:pt x="436864" y="557869"/>
                  </a:cubicBezTo>
                  <a:cubicBezTo>
                    <a:pt x="438399" y="571683"/>
                    <a:pt x="443002" y="588567"/>
                    <a:pt x="441468" y="600847"/>
                  </a:cubicBezTo>
                  <a:cubicBezTo>
                    <a:pt x="436864" y="622335"/>
                    <a:pt x="412308" y="634615"/>
                    <a:pt x="384684" y="637684"/>
                  </a:cubicBezTo>
                  <a:cubicBezTo>
                    <a:pt x="309483" y="645359"/>
                    <a:pt x="248095" y="619266"/>
                    <a:pt x="192846" y="605452"/>
                  </a:cubicBezTo>
                  <a:cubicBezTo>
                    <a:pt x="212797" y="537915"/>
                    <a:pt x="215866" y="393633"/>
                    <a:pt x="183638" y="370609"/>
                  </a:cubicBezTo>
                  <a:cubicBezTo>
                    <a:pt x="151409" y="347586"/>
                    <a:pt x="56257" y="389028"/>
                    <a:pt x="17890" y="352190"/>
                  </a:cubicBezTo>
                  <a:cubicBezTo>
                    <a:pt x="624" y="336073"/>
                    <a:pt x="-3692" y="293192"/>
                    <a:pt x="2998" y="2604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 rot="10264630">
              <a:off x="9044552" y="6134003"/>
              <a:ext cx="112743" cy="169692"/>
            </a:xfrm>
            <a:custGeom>
              <a:avLst/>
              <a:gdLst/>
              <a:ahLst/>
              <a:cxnLst/>
              <a:rect l="l" t="t" r="r" b="b"/>
              <a:pathLst>
                <a:path w="112743" h="169692">
                  <a:moveTo>
                    <a:pt x="0" y="166168"/>
                  </a:moveTo>
                  <a:lnTo>
                    <a:pt x="26006" y="527"/>
                  </a:lnTo>
                  <a:cubicBezTo>
                    <a:pt x="47845" y="-923"/>
                    <a:pt x="68181" y="324"/>
                    <a:pt x="82302" y="8059"/>
                  </a:cubicBezTo>
                  <a:cubicBezTo>
                    <a:pt x="100736" y="18784"/>
                    <a:pt x="117624" y="69464"/>
                    <a:pt x="111445" y="104810"/>
                  </a:cubicBezTo>
                  <a:cubicBezTo>
                    <a:pt x="105369" y="138572"/>
                    <a:pt x="104751" y="174134"/>
                    <a:pt x="34726" y="1692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 rot="21064630">
              <a:off x="7375132" y="6726619"/>
              <a:ext cx="650714" cy="179596"/>
            </a:xfrm>
            <a:custGeom>
              <a:avLst/>
              <a:gdLst/>
              <a:ahLst/>
              <a:cxnLst/>
              <a:rect l="l" t="t" r="r" b="b"/>
              <a:pathLst>
                <a:path w="650714" h="179596">
                  <a:moveTo>
                    <a:pt x="214858" y="5304"/>
                  </a:moveTo>
                  <a:cubicBezTo>
                    <a:pt x="236344" y="10676"/>
                    <a:pt x="252458" y="20653"/>
                    <a:pt x="256295" y="37537"/>
                  </a:cubicBezTo>
                  <a:cubicBezTo>
                    <a:pt x="257830" y="49816"/>
                    <a:pt x="250157" y="92794"/>
                    <a:pt x="248621" y="103539"/>
                  </a:cubicBezTo>
                  <a:lnTo>
                    <a:pt x="246114" y="119448"/>
                  </a:lnTo>
                  <a:lnTo>
                    <a:pt x="6018" y="81752"/>
                  </a:lnTo>
                  <a:cubicBezTo>
                    <a:pt x="3543" y="62486"/>
                    <a:pt x="1366" y="43307"/>
                    <a:pt x="0" y="23723"/>
                  </a:cubicBezTo>
                  <a:cubicBezTo>
                    <a:pt x="44506" y="19118"/>
                    <a:pt x="92082" y="5304"/>
                    <a:pt x="141192" y="699"/>
                  </a:cubicBezTo>
                  <a:cubicBezTo>
                    <a:pt x="166515" y="-836"/>
                    <a:pt x="193372" y="-69"/>
                    <a:pt x="214858" y="5304"/>
                  </a:cubicBezTo>
                  <a:close/>
                  <a:moveTo>
                    <a:pt x="650714" y="20653"/>
                  </a:moveTo>
                  <a:cubicBezTo>
                    <a:pt x="638842" y="61223"/>
                    <a:pt x="630796" y="126669"/>
                    <a:pt x="629214" y="179596"/>
                  </a:cubicBezTo>
                  <a:lnTo>
                    <a:pt x="406938" y="144698"/>
                  </a:lnTo>
                  <a:cubicBezTo>
                    <a:pt x="407678" y="135700"/>
                    <a:pt x="407187" y="126744"/>
                    <a:pt x="406696" y="118888"/>
                  </a:cubicBezTo>
                  <a:cubicBezTo>
                    <a:pt x="403627" y="94329"/>
                    <a:pt x="389815" y="74375"/>
                    <a:pt x="392884" y="51351"/>
                  </a:cubicBezTo>
                  <a:cubicBezTo>
                    <a:pt x="399023" y="-13115"/>
                    <a:pt x="500313" y="6839"/>
                    <a:pt x="558632" y="11443"/>
                  </a:cubicBezTo>
                  <a:cubicBezTo>
                    <a:pt x="590860" y="14513"/>
                    <a:pt x="621555" y="17583"/>
                    <a:pt x="650714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 rot="15664630" flipV="1">
              <a:off x="8101296" y="6350688"/>
              <a:ext cx="436138" cy="686836"/>
            </a:xfrm>
            <a:custGeom>
              <a:avLst/>
              <a:gdLst/>
              <a:ahLst/>
              <a:cxnLst/>
              <a:rect l="l" t="t" r="r" b="b"/>
              <a:pathLst>
                <a:path w="436138" h="686836">
                  <a:moveTo>
                    <a:pt x="435478" y="326401"/>
                  </a:moveTo>
                  <a:cubicBezTo>
                    <a:pt x="432462" y="294690"/>
                    <a:pt x="419537" y="272425"/>
                    <a:pt x="405695" y="264353"/>
                  </a:cubicBezTo>
                  <a:cubicBezTo>
                    <a:pt x="358178" y="238283"/>
                    <a:pt x="249784" y="308665"/>
                    <a:pt x="230715" y="244433"/>
                  </a:cubicBezTo>
                  <a:cubicBezTo>
                    <a:pt x="223170" y="201450"/>
                    <a:pt x="232347" y="78648"/>
                    <a:pt x="250702" y="15744"/>
                  </a:cubicBezTo>
                  <a:lnTo>
                    <a:pt x="158725" y="6518"/>
                  </a:lnTo>
                  <a:cubicBezTo>
                    <a:pt x="107988" y="2506"/>
                    <a:pt x="24689" y="-13089"/>
                    <a:pt x="0" y="25438"/>
                  </a:cubicBezTo>
                  <a:lnTo>
                    <a:pt x="103842" y="686836"/>
                  </a:lnTo>
                  <a:lnTo>
                    <a:pt x="128032" y="683429"/>
                  </a:lnTo>
                  <a:cubicBezTo>
                    <a:pt x="174020" y="678816"/>
                    <a:pt x="207772" y="677279"/>
                    <a:pt x="252333" y="672666"/>
                  </a:cubicBezTo>
                  <a:cubicBezTo>
                    <a:pt x="243054" y="612768"/>
                    <a:pt x="227656" y="542246"/>
                    <a:pt x="232347" y="471585"/>
                  </a:cubicBezTo>
                  <a:cubicBezTo>
                    <a:pt x="233876" y="454670"/>
                    <a:pt x="239995" y="420912"/>
                    <a:pt x="255392" y="416299"/>
                  </a:cubicBezTo>
                  <a:cubicBezTo>
                    <a:pt x="267628" y="413224"/>
                    <a:pt x="290572" y="419444"/>
                    <a:pt x="306071" y="420912"/>
                  </a:cubicBezTo>
                  <a:cubicBezTo>
                    <a:pt x="324323" y="422450"/>
                    <a:pt x="342780" y="425525"/>
                    <a:pt x="358178" y="425525"/>
                  </a:cubicBezTo>
                  <a:cubicBezTo>
                    <a:pt x="402636" y="424058"/>
                    <a:pt x="428740" y="411057"/>
                    <a:pt x="434858" y="361084"/>
                  </a:cubicBezTo>
                  <a:cubicBezTo>
                    <a:pt x="436388" y="348591"/>
                    <a:pt x="436484" y="336971"/>
                    <a:pt x="435478" y="3264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 rot="4864630">
              <a:off x="7156007" y="6050689"/>
              <a:ext cx="954450" cy="698936"/>
            </a:xfrm>
            <a:custGeom>
              <a:avLst/>
              <a:gdLst/>
              <a:ahLst/>
              <a:cxnLst/>
              <a:rect l="l" t="t" r="r" b="b"/>
              <a:pathLst>
                <a:path w="954450" h="698936">
                  <a:moveTo>
                    <a:pt x="2998" y="320322"/>
                  </a:moveTo>
                  <a:cubicBezTo>
                    <a:pt x="5228" y="309410"/>
                    <a:pt x="8682" y="299624"/>
                    <a:pt x="13286" y="292334"/>
                  </a:cubicBezTo>
                  <a:cubicBezTo>
                    <a:pt x="31702" y="260101"/>
                    <a:pt x="79278" y="266240"/>
                    <a:pt x="120715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1" y="249356"/>
                    <a:pt x="195915" y="227867"/>
                  </a:cubicBezTo>
                  <a:cubicBezTo>
                    <a:pt x="202054" y="151122"/>
                    <a:pt x="188242" y="89725"/>
                    <a:pt x="183638" y="23723"/>
                  </a:cubicBezTo>
                  <a:cubicBezTo>
                    <a:pt x="228144" y="19119"/>
                    <a:pt x="275720" y="5304"/>
                    <a:pt x="324830" y="699"/>
                  </a:cubicBezTo>
                  <a:cubicBezTo>
                    <a:pt x="375476" y="-2370"/>
                    <a:pt x="432260" y="3769"/>
                    <a:pt x="439933" y="37537"/>
                  </a:cubicBezTo>
                  <a:cubicBezTo>
                    <a:pt x="441468" y="49817"/>
                    <a:pt x="433794" y="92795"/>
                    <a:pt x="432259" y="103539"/>
                  </a:cubicBezTo>
                  <a:cubicBezTo>
                    <a:pt x="429190" y="125028"/>
                    <a:pt x="421517" y="152656"/>
                    <a:pt x="429190" y="174145"/>
                  </a:cubicBezTo>
                  <a:cubicBezTo>
                    <a:pt x="444537" y="217123"/>
                    <a:pt x="547362" y="226332"/>
                    <a:pt x="579591" y="192564"/>
                  </a:cubicBezTo>
                  <a:cubicBezTo>
                    <a:pt x="593404" y="178750"/>
                    <a:pt x="591869" y="143446"/>
                    <a:pt x="590334" y="118888"/>
                  </a:cubicBezTo>
                  <a:cubicBezTo>
                    <a:pt x="587265" y="94329"/>
                    <a:pt x="573452" y="74376"/>
                    <a:pt x="576522" y="51352"/>
                  </a:cubicBezTo>
                  <a:cubicBezTo>
                    <a:pt x="582660" y="-13115"/>
                    <a:pt x="683951" y="6839"/>
                    <a:pt x="742270" y="11444"/>
                  </a:cubicBezTo>
                  <a:cubicBezTo>
                    <a:pt x="774498" y="14514"/>
                    <a:pt x="805193" y="17584"/>
                    <a:pt x="834352" y="20654"/>
                  </a:cubicBezTo>
                  <a:cubicBezTo>
                    <a:pt x="815935" y="83585"/>
                    <a:pt x="806727" y="206379"/>
                    <a:pt x="814401" y="249356"/>
                  </a:cubicBezTo>
                  <a:cubicBezTo>
                    <a:pt x="821798" y="282651"/>
                    <a:pt x="899528" y="258484"/>
                    <a:pt x="954450" y="261741"/>
                  </a:cubicBezTo>
                  <a:lnTo>
                    <a:pt x="928147" y="429273"/>
                  </a:lnTo>
                  <a:cubicBezTo>
                    <a:pt x="916023" y="428863"/>
                    <a:pt x="902812" y="426973"/>
                    <a:pt x="889601" y="425871"/>
                  </a:cubicBezTo>
                  <a:cubicBezTo>
                    <a:pt x="874254" y="424336"/>
                    <a:pt x="851233" y="418197"/>
                    <a:pt x="838956" y="421267"/>
                  </a:cubicBezTo>
                  <a:cubicBezTo>
                    <a:pt x="823609" y="425871"/>
                    <a:pt x="817470" y="459640"/>
                    <a:pt x="815936" y="476524"/>
                  </a:cubicBezTo>
                  <a:cubicBezTo>
                    <a:pt x="811331" y="547130"/>
                    <a:pt x="826678" y="617736"/>
                    <a:pt x="835887" y="677598"/>
                  </a:cubicBezTo>
                  <a:cubicBezTo>
                    <a:pt x="791380" y="682203"/>
                    <a:pt x="757617" y="683738"/>
                    <a:pt x="711576" y="688342"/>
                  </a:cubicBezTo>
                  <a:cubicBezTo>
                    <a:pt x="680882" y="691412"/>
                    <a:pt x="621028" y="706761"/>
                    <a:pt x="591869" y="688342"/>
                  </a:cubicBezTo>
                  <a:cubicBezTo>
                    <a:pt x="555036" y="663784"/>
                    <a:pt x="598007" y="590108"/>
                    <a:pt x="594938" y="550200"/>
                  </a:cubicBezTo>
                  <a:cubicBezTo>
                    <a:pt x="593403" y="513362"/>
                    <a:pt x="564244" y="488803"/>
                    <a:pt x="536619" y="484198"/>
                  </a:cubicBezTo>
                  <a:cubicBezTo>
                    <a:pt x="508995" y="481129"/>
                    <a:pt x="476766" y="484198"/>
                    <a:pt x="455280" y="496477"/>
                  </a:cubicBezTo>
                  <a:cubicBezTo>
                    <a:pt x="424586" y="514897"/>
                    <a:pt x="430725" y="579363"/>
                    <a:pt x="436864" y="617736"/>
                  </a:cubicBezTo>
                  <a:cubicBezTo>
                    <a:pt x="438398" y="631550"/>
                    <a:pt x="443002" y="648435"/>
                    <a:pt x="441468" y="660714"/>
                  </a:cubicBezTo>
                  <a:cubicBezTo>
                    <a:pt x="436863" y="682203"/>
                    <a:pt x="412308" y="694482"/>
                    <a:pt x="384684" y="697552"/>
                  </a:cubicBezTo>
                  <a:cubicBezTo>
                    <a:pt x="309483" y="705226"/>
                    <a:pt x="248095" y="679133"/>
                    <a:pt x="192846" y="665319"/>
                  </a:cubicBezTo>
                  <a:cubicBezTo>
                    <a:pt x="212797" y="597782"/>
                    <a:pt x="215866" y="453500"/>
                    <a:pt x="183638" y="430476"/>
                  </a:cubicBezTo>
                  <a:cubicBezTo>
                    <a:pt x="151409" y="407452"/>
                    <a:pt x="56257" y="448895"/>
                    <a:pt x="17890" y="412057"/>
                  </a:cubicBezTo>
                  <a:cubicBezTo>
                    <a:pt x="624" y="395941"/>
                    <a:pt x="-3692" y="353059"/>
                    <a:pt x="2998" y="3203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 rot="10264630">
              <a:off x="7768976" y="5987595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 rot="21064630">
              <a:off x="8303113" y="5274870"/>
              <a:ext cx="859064" cy="698936"/>
            </a:xfrm>
            <a:custGeom>
              <a:avLst/>
              <a:gdLst/>
              <a:ahLst/>
              <a:cxnLst/>
              <a:rect l="l" t="t" r="r" b="b"/>
              <a:pathLst>
                <a:path w="859064" h="698936">
                  <a:moveTo>
                    <a:pt x="834352" y="20653"/>
                  </a:moveTo>
                  <a:cubicBezTo>
                    <a:pt x="815935" y="83585"/>
                    <a:pt x="806727" y="206378"/>
                    <a:pt x="814401" y="249356"/>
                  </a:cubicBezTo>
                  <a:cubicBezTo>
                    <a:pt x="817752" y="264439"/>
                    <a:pt x="835537" y="267730"/>
                    <a:pt x="859064" y="265790"/>
                  </a:cubicBezTo>
                  <a:lnTo>
                    <a:pt x="834006" y="425386"/>
                  </a:lnTo>
                  <a:cubicBezTo>
                    <a:pt x="822049" y="434607"/>
                    <a:pt x="817264" y="461899"/>
                    <a:pt x="815935" y="476523"/>
                  </a:cubicBezTo>
                  <a:lnTo>
                    <a:pt x="818206" y="526025"/>
                  </a:lnTo>
                  <a:lnTo>
                    <a:pt x="793832" y="681266"/>
                  </a:lnTo>
                  <a:cubicBezTo>
                    <a:pt x="767340" y="683578"/>
                    <a:pt x="742168" y="685282"/>
                    <a:pt x="711575" y="688342"/>
                  </a:cubicBezTo>
                  <a:cubicBezTo>
                    <a:pt x="680882" y="691412"/>
                    <a:pt x="621029" y="706761"/>
                    <a:pt x="591869" y="688342"/>
                  </a:cubicBezTo>
                  <a:cubicBezTo>
                    <a:pt x="555036" y="663783"/>
                    <a:pt x="598007" y="590107"/>
                    <a:pt x="594938" y="550199"/>
                  </a:cubicBezTo>
                  <a:cubicBezTo>
                    <a:pt x="593403" y="513361"/>
                    <a:pt x="564244" y="488803"/>
                    <a:pt x="536619" y="484198"/>
                  </a:cubicBezTo>
                  <a:cubicBezTo>
                    <a:pt x="508994" y="481128"/>
                    <a:pt x="476766" y="484198"/>
                    <a:pt x="455281" y="496477"/>
                  </a:cubicBezTo>
                  <a:cubicBezTo>
                    <a:pt x="424586" y="514896"/>
                    <a:pt x="430724" y="579363"/>
                    <a:pt x="436864" y="617736"/>
                  </a:cubicBezTo>
                  <a:cubicBezTo>
                    <a:pt x="438398" y="631550"/>
                    <a:pt x="443003" y="648434"/>
                    <a:pt x="441468" y="660713"/>
                  </a:cubicBezTo>
                  <a:cubicBezTo>
                    <a:pt x="436864" y="682202"/>
                    <a:pt x="412308" y="694482"/>
                    <a:pt x="384684" y="697551"/>
                  </a:cubicBezTo>
                  <a:cubicBezTo>
                    <a:pt x="309483" y="705226"/>
                    <a:pt x="248095" y="679132"/>
                    <a:pt x="192846" y="665318"/>
                  </a:cubicBezTo>
                  <a:cubicBezTo>
                    <a:pt x="212797" y="597782"/>
                    <a:pt x="215866" y="453499"/>
                    <a:pt x="183637" y="430476"/>
                  </a:cubicBezTo>
                  <a:cubicBezTo>
                    <a:pt x="151409" y="407452"/>
                    <a:pt x="56257" y="448895"/>
                    <a:pt x="17890" y="412057"/>
                  </a:cubicBezTo>
                  <a:cubicBezTo>
                    <a:pt x="-5131" y="390568"/>
                    <a:pt x="-5131" y="321497"/>
                    <a:pt x="13286" y="292333"/>
                  </a:cubicBezTo>
                  <a:cubicBezTo>
                    <a:pt x="31702" y="260100"/>
                    <a:pt x="79278" y="266240"/>
                    <a:pt x="120715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1" y="249356"/>
                    <a:pt x="195915" y="227867"/>
                  </a:cubicBezTo>
                  <a:cubicBezTo>
                    <a:pt x="202054" y="151121"/>
                    <a:pt x="188242" y="89724"/>
                    <a:pt x="183637" y="23723"/>
                  </a:cubicBezTo>
                  <a:cubicBezTo>
                    <a:pt x="228144" y="19118"/>
                    <a:pt x="275720" y="5304"/>
                    <a:pt x="324830" y="699"/>
                  </a:cubicBezTo>
                  <a:cubicBezTo>
                    <a:pt x="375475" y="-2370"/>
                    <a:pt x="432260" y="3769"/>
                    <a:pt x="439933" y="37537"/>
                  </a:cubicBezTo>
                  <a:cubicBezTo>
                    <a:pt x="441467" y="49816"/>
                    <a:pt x="433794" y="92794"/>
                    <a:pt x="432259" y="103539"/>
                  </a:cubicBezTo>
                  <a:cubicBezTo>
                    <a:pt x="429190" y="125028"/>
                    <a:pt x="421517" y="152656"/>
                    <a:pt x="429190" y="174145"/>
                  </a:cubicBezTo>
                  <a:cubicBezTo>
                    <a:pt x="444538" y="217123"/>
                    <a:pt x="547363" y="226332"/>
                    <a:pt x="579591" y="192564"/>
                  </a:cubicBezTo>
                  <a:cubicBezTo>
                    <a:pt x="593403" y="178749"/>
                    <a:pt x="591869" y="143446"/>
                    <a:pt x="590334" y="118888"/>
                  </a:cubicBezTo>
                  <a:cubicBezTo>
                    <a:pt x="587265" y="94329"/>
                    <a:pt x="573452" y="74375"/>
                    <a:pt x="576522" y="51351"/>
                  </a:cubicBezTo>
                  <a:cubicBezTo>
                    <a:pt x="582660" y="-13115"/>
                    <a:pt x="683951" y="6839"/>
                    <a:pt x="742269" y="11443"/>
                  </a:cubicBezTo>
                  <a:cubicBezTo>
                    <a:pt x="774498" y="14513"/>
                    <a:pt x="805193" y="17583"/>
                    <a:pt x="834352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 rot="15664630" flipV="1">
              <a:off x="8867650" y="5467306"/>
              <a:ext cx="543529" cy="91162"/>
            </a:xfrm>
            <a:custGeom>
              <a:avLst/>
              <a:gdLst/>
              <a:ahLst/>
              <a:cxnLst/>
              <a:rect l="l" t="t" r="r" b="b"/>
              <a:pathLst>
                <a:path w="543529" h="91162">
                  <a:moveTo>
                    <a:pt x="142540" y="61226"/>
                  </a:moveTo>
                  <a:lnTo>
                    <a:pt x="0" y="83606"/>
                  </a:lnTo>
                  <a:cubicBezTo>
                    <a:pt x="28388" y="89996"/>
                    <a:pt x="58934" y="93195"/>
                    <a:pt x="92212" y="89764"/>
                  </a:cubicBezTo>
                  <a:cubicBezTo>
                    <a:pt x="115314" y="87192"/>
                    <a:pt x="136278" y="78223"/>
                    <a:pt x="142540" y="61226"/>
                  </a:cubicBezTo>
                  <a:close/>
                  <a:moveTo>
                    <a:pt x="543529" y="69844"/>
                  </a:moveTo>
                  <a:cubicBezTo>
                    <a:pt x="540121" y="47843"/>
                    <a:pt x="535887" y="24408"/>
                    <a:pt x="532505" y="0"/>
                  </a:cubicBezTo>
                  <a:lnTo>
                    <a:pt x="286340" y="38649"/>
                  </a:lnTo>
                  <a:cubicBezTo>
                    <a:pt x="283270" y="56358"/>
                    <a:pt x="286118" y="71697"/>
                    <a:pt x="299414" y="80608"/>
                  </a:cubicBezTo>
                  <a:cubicBezTo>
                    <a:pt x="328578" y="98990"/>
                    <a:pt x="388536" y="83683"/>
                    <a:pt x="419229" y="80608"/>
                  </a:cubicBezTo>
                  <a:cubicBezTo>
                    <a:pt x="465217" y="75995"/>
                    <a:pt x="498969" y="74458"/>
                    <a:pt x="543529" y="698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 rot="4864630">
              <a:off x="8196380" y="4611021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 rot="10264630">
              <a:off x="8842519" y="4582239"/>
              <a:ext cx="356421" cy="680626"/>
            </a:xfrm>
            <a:custGeom>
              <a:avLst/>
              <a:gdLst/>
              <a:ahLst/>
              <a:cxnLst/>
              <a:rect l="l" t="t" r="r" b="b"/>
              <a:pathLst>
                <a:path w="356421" h="680626">
                  <a:moveTo>
                    <a:pt x="0" y="680626"/>
                  </a:moveTo>
                  <a:lnTo>
                    <a:pt x="106861" y="0"/>
                  </a:lnTo>
                  <a:lnTo>
                    <a:pt x="170997" y="6419"/>
                  </a:lnTo>
                  <a:cubicBezTo>
                    <a:pt x="152563" y="69337"/>
                    <a:pt x="143399" y="192148"/>
                    <a:pt x="151019" y="235124"/>
                  </a:cubicBezTo>
                  <a:cubicBezTo>
                    <a:pt x="160287" y="276589"/>
                    <a:pt x="278404" y="229005"/>
                    <a:pt x="325980" y="255064"/>
                  </a:cubicBezTo>
                  <a:cubicBezTo>
                    <a:pt x="344413" y="265790"/>
                    <a:pt x="361301" y="316470"/>
                    <a:pt x="355123" y="351816"/>
                  </a:cubicBezTo>
                  <a:cubicBezTo>
                    <a:pt x="349047" y="385578"/>
                    <a:pt x="348428" y="421140"/>
                    <a:pt x="278403" y="416244"/>
                  </a:cubicBezTo>
                  <a:cubicBezTo>
                    <a:pt x="263059" y="416244"/>
                    <a:pt x="244627" y="413149"/>
                    <a:pt x="226296" y="411637"/>
                  </a:cubicBezTo>
                  <a:cubicBezTo>
                    <a:pt x="210850" y="410125"/>
                    <a:pt x="187885" y="403935"/>
                    <a:pt x="175631" y="407030"/>
                  </a:cubicBezTo>
                  <a:cubicBezTo>
                    <a:pt x="160287" y="411637"/>
                    <a:pt x="154108" y="445399"/>
                    <a:pt x="152563" y="462317"/>
                  </a:cubicBezTo>
                  <a:cubicBezTo>
                    <a:pt x="147930" y="532937"/>
                    <a:pt x="163273" y="603484"/>
                    <a:pt x="172542" y="663377"/>
                  </a:cubicBezTo>
                  <a:cubicBezTo>
                    <a:pt x="128055" y="667985"/>
                    <a:pt x="94277" y="669496"/>
                    <a:pt x="48246" y="674104"/>
                  </a:cubicBezTo>
                  <a:cubicBezTo>
                    <a:pt x="35697" y="675370"/>
                    <a:pt x="18258" y="678682"/>
                    <a:pt x="0" y="6806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21064630">
              <a:off x="7026974" y="5441234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 rot="15664630" flipV="1">
              <a:off x="7668571" y="5361858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 rot="4864630">
              <a:off x="6926754" y="4802912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 rot="21064630">
              <a:off x="1348158" y="4882720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 rot="15664630" flipV="1">
              <a:off x="2374715" y="4864000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 rot="4864630">
              <a:off x="1632898" y="4305053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 rot="21064630">
              <a:off x="463492" y="5135267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 rot="15664630" flipV="1">
              <a:off x="1105089" y="5055891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 rot="4864630">
              <a:off x="363272" y="4496945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 rot="10264630">
              <a:off x="1006249" y="4412586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 rot="21064630">
              <a:off x="-34641" y="5546841"/>
              <a:ext cx="265687" cy="425963"/>
            </a:xfrm>
            <a:custGeom>
              <a:avLst/>
              <a:gdLst/>
              <a:ahLst/>
              <a:cxnLst/>
              <a:rect l="l" t="t" r="r" b="b"/>
              <a:pathLst>
                <a:path w="265687" h="425963">
                  <a:moveTo>
                    <a:pt x="214445" y="3924"/>
                  </a:moveTo>
                  <a:cubicBezTo>
                    <a:pt x="222247" y="5201"/>
                    <a:pt x="229297" y="7312"/>
                    <a:pt x="235244" y="10573"/>
                  </a:cubicBezTo>
                  <a:cubicBezTo>
                    <a:pt x="253660" y="21318"/>
                    <a:pt x="270542" y="71970"/>
                    <a:pt x="264403" y="107273"/>
                  </a:cubicBezTo>
                  <a:cubicBezTo>
                    <a:pt x="258264" y="141041"/>
                    <a:pt x="232174" y="170205"/>
                    <a:pt x="187668" y="171740"/>
                  </a:cubicBezTo>
                  <a:cubicBezTo>
                    <a:pt x="172321" y="171740"/>
                    <a:pt x="153905" y="168670"/>
                    <a:pt x="135488" y="167135"/>
                  </a:cubicBezTo>
                  <a:cubicBezTo>
                    <a:pt x="120141" y="165600"/>
                    <a:pt x="97121" y="159461"/>
                    <a:pt x="84843" y="162531"/>
                  </a:cubicBezTo>
                  <a:cubicBezTo>
                    <a:pt x="69496" y="167135"/>
                    <a:pt x="63357" y="200903"/>
                    <a:pt x="61822" y="217787"/>
                  </a:cubicBezTo>
                  <a:cubicBezTo>
                    <a:pt x="57218" y="288394"/>
                    <a:pt x="72565" y="359000"/>
                    <a:pt x="81774" y="418862"/>
                  </a:cubicBezTo>
                  <a:cubicBezTo>
                    <a:pt x="52002" y="421942"/>
                    <a:pt x="27037" y="423649"/>
                    <a:pt x="0" y="425963"/>
                  </a:cubicBezTo>
                  <a:lnTo>
                    <a:pt x="66878" y="0"/>
                  </a:lnTo>
                  <a:cubicBezTo>
                    <a:pt x="89139" y="20011"/>
                    <a:pt x="166184" y="-3975"/>
                    <a:pt x="214445" y="3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 rot="15664630" flipV="1">
              <a:off x="-167102" y="5255581"/>
              <a:ext cx="1019725" cy="698936"/>
            </a:xfrm>
            <a:custGeom>
              <a:avLst/>
              <a:gdLst/>
              <a:ahLst/>
              <a:cxnLst/>
              <a:rect l="l" t="t" r="r" b="b"/>
              <a:pathLst>
                <a:path w="1019725" h="698936">
                  <a:moveTo>
                    <a:pt x="1019065" y="331342"/>
                  </a:moveTo>
                  <a:cubicBezTo>
                    <a:pt x="1016049" y="299631"/>
                    <a:pt x="1003124" y="277366"/>
                    <a:pt x="989282" y="269293"/>
                  </a:cubicBezTo>
                  <a:cubicBezTo>
                    <a:pt x="941765" y="243224"/>
                    <a:pt x="833371" y="313606"/>
                    <a:pt x="814303" y="249374"/>
                  </a:cubicBezTo>
                  <a:cubicBezTo>
                    <a:pt x="806757" y="206390"/>
                    <a:pt x="815934" y="83589"/>
                    <a:pt x="834289" y="20685"/>
                  </a:cubicBezTo>
                  <a:lnTo>
                    <a:pt x="742312" y="11459"/>
                  </a:lnTo>
                  <a:cubicBezTo>
                    <a:pt x="683986" y="6846"/>
                    <a:pt x="582628" y="-13073"/>
                    <a:pt x="576510" y="51368"/>
                  </a:cubicBezTo>
                  <a:cubicBezTo>
                    <a:pt x="573451" y="74363"/>
                    <a:pt x="587319" y="94352"/>
                    <a:pt x="590276" y="118954"/>
                  </a:cubicBezTo>
                  <a:cubicBezTo>
                    <a:pt x="591806" y="143487"/>
                    <a:pt x="593335" y="178713"/>
                    <a:pt x="579569" y="192551"/>
                  </a:cubicBezTo>
                  <a:cubicBezTo>
                    <a:pt x="547347" y="226310"/>
                    <a:pt x="444460" y="217084"/>
                    <a:pt x="429164" y="174170"/>
                  </a:cubicBezTo>
                  <a:cubicBezTo>
                    <a:pt x="421414" y="152712"/>
                    <a:pt x="429164" y="125035"/>
                    <a:pt x="432121" y="103508"/>
                  </a:cubicBezTo>
                  <a:cubicBezTo>
                    <a:pt x="433651" y="92814"/>
                    <a:pt x="441400" y="49830"/>
                    <a:pt x="439871" y="37599"/>
                  </a:cubicBezTo>
                  <a:cubicBezTo>
                    <a:pt x="432121" y="3841"/>
                    <a:pt x="375426" y="-2379"/>
                    <a:pt x="324747" y="696"/>
                  </a:cubicBezTo>
                  <a:cubicBezTo>
                    <a:pt x="275598" y="5309"/>
                    <a:pt x="228080" y="19148"/>
                    <a:pt x="183519" y="23760"/>
                  </a:cubicBezTo>
                  <a:cubicBezTo>
                    <a:pt x="188210" y="89739"/>
                    <a:pt x="201976" y="151105"/>
                    <a:pt x="195858" y="227917"/>
                  </a:cubicBezTo>
                  <a:cubicBezTo>
                    <a:pt x="194226" y="249374"/>
                    <a:pt x="191269" y="276982"/>
                    <a:pt x="177402" y="281595"/>
                  </a:cubicBezTo>
                  <a:cubicBezTo>
                    <a:pt x="160576" y="286208"/>
                    <a:pt x="134472" y="273907"/>
                    <a:pt x="120604" y="272369"/>
                  </a:cubicBezTo>
                  <a:cubicBezTo>
                    <a:pt x="79307" y="266288"/>
                    <a:pt x="31687" y="260068"/>
                    <a:pt x="13230" y="292358"/>
                  </a:cubicBezTo>
                  <a:cubicBezTo>
                    <a:pt x="-5124" y="321503"/>
                    <a:pt x="-5124" y="390627"/>
                    <a:pt x="17921" y="412084"/>
                  </a:cubicBezTo>
                  <a:cubicBezTo>
                    <a:pt x="56160" y="448918"/>
                    <a:pt x="151297" y="407471"/>
                    <a:pt x="183520" y="430466"/>
                  </a:cubicBezTo>
                  <a:cubicBezTo>
                    <a:pt x="215844" y="453531"/>
                    <a:pt x="212683" y="597789"/>
                    <a:pt x="192799" y="665306"/>
                  </a:cubicBezTo>
                  <a:cubicBezTo>
                    <a:pt x="248066" y="679144"/>
                    <a:pt x="309350" y="705284"/>
                    <a:pt x="384603" y="697526"/>
                  </a:cubicBezTo>
                  <a:cubicBezTo>
                    <a:pt x="412237" y="694451"/>
                    <a:pt x="436811" y="682220"/>
                    <a:pt x="441401" y="660693"/>
                  </a:cubicBezTo>
                  <a:cubicBezTo>
                    <a:pt x="442930" y="648461"/>
                    <a:pt x="438342" y="631547"/>
                    <a:pt x="436812" y="617709"/>
                  </a:cubicBezTo>
                  <a:cubicBezTo>
                    <a:pt x="430592" y="579338"/>
                    <a:pt x="424474" y="514896"/>
                    <a:pt x="455166" y="496515"/>
                  </a:cubicBezTo>
                  <a:cubicBezTo>
                    <a:pt x="476682" y="484214"/>
                    <a:pt x="508904" y="481138"/>
                    <a:pt x="536640" y="484214"/>
                  </a:cubicBezTo>
                  <a:cubicBezTo>
                    <a:pt x="564273" y="488827"/>
                    <a:pt x="593335" y="513359"/>
                    <a:pt x="594966" y="550192"/>
                  </a:cubicBezTo>
                  <a:cubicBezTo>
                    <a:pt x="597889" y="588385"/>
                    <a:pt x="558840" y="657260"/>
                    <a:pt x="587978" y="684139"/>
                  </a:cubicBezTo>
                  <a:lnTo>
                    <a:pt x="830931" y="645994"/>
                  </a:lnTo>
                  <a:cubicBezTo>
                    <a:pt x="821966" y="593604"/>
                    <a:pt x="812045" y="535113"/>
                    <a:pt x="815935" y="476525"/>
                  </a:cubicBezTo>
                  <a:cubicBezTo>
                    <a:pt x="817464" y="459611"/>
                    <a:pt x="823582" y="425853"/>
                    <a:pt x="838979" y="421240"/>
                  </a:cubicBezTo>
                  <a:cubicBezTo>
                    <a:pt x="851216" y="418165"/>
                    <a:pt x="874159" y="424385"/>
                    <a:pt x="889658" y="425853"/>
                  </a:cubicBezTo>
                  <a:cubicBezTo>
                    <a:pt x="907911" y="427391"/>
                    <a:pt x="926367" y="430466"/>
                    <a:pt x="941765" y="430466"/>
                  </a:cubicBezTo>
                  <a:cubicBezTo>
                    <a:pt x="986223" y="428998"/>
                    <a:pt x="1012328" y="415998"/>
                    <a:pt x="1018446" y="366025"/>
                  </a:cubicBezTo>
                  <a:cubicBezTo>
                    <a:pt x="1019975" y="353532"/>
                    <a:pt x="1020071" y="341912"/>
                    <a:pt x="1019065" y="3313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 rot="10264630">
              <a:off x="-56292" y="4595949"/>
              <a:ext cx="808783" cy="698936"/>
            </a:xfrm>
            <a:custGeom>
              <a:avLst/>
              <a:gdLst/>
              <a:ahLst/>
              <a:cxnLst/>
              <a:rect l="l" t="t" r="r" b="b"/>
              <a:pathLst>
                <a:path w="808783" h="698936">
                  <a:moveTo>
                    <a:pt x="330723" y="697698"/>
                  </a:moveTo>
                  <a:cubicBezTo>
                    <a:pt x="279160" y="692950"/>
                    <a:pt x="234287" y="675660"/>
                    <a:pt x="192890" y="665294"/>
                  </a:cubicBezTo>
                  <a:cubicBezTo>
                    <a:pt x="212765" y="597769"/>
                    <a:pt x="215854" y="453507"/>
                    <a:pt x="183622" y="430470"/>
                  </a:cubicBezTo>
                  <a:cubicBezTo>
                    <a:pt x="151390" y="407434"/>
                    <a:pt x="56237" y="448899"/>
                    <a:pt x="17929" y="412042"/>
                  </a:cubicBezTo>
                  <a:cubicBezTo>
                    <a:pt x="-5138" y="390589"/>
                    <a:pt x="-5138" y="321481"/>
                    <a:pt x="13295" y="292326"/>
                  </a:cubicBezTo>
                  <a:cubicBezTo>
                    <a:pt x="31728" y="260076"/>
                    <a:pt x="79305" y="266267"/>
                    <a:pt x="120702" y="272386"/>
                  </a:cubicBezTo>
                  <a:cubicBezTo>
                    <a:pt x="134501" y="273898"/>
                    <a:pt x="160658" y="286207"/>
                    <a:pt x="177443" y="281600"/>
                  </a:cubicBezTo>
                  <a:cubicBezTo>
                    <a:pt x="191345" y="276993"/>
                    <a:pt x="194332" y="249350"/>
                    <a:pt x="195876" y="227898"/>
                  </a:cubicBezTo>
                  <a:cubicBezTo>
                    <a:pt x="202055" y="151087"/>
                    <a:pt x="188256" y="89753"/>
                    <a:pt x="183622" y="23741"/>
                  </a:cubicBezTo>
                  <a:cubicBezTo>
                    <a:pt x="228109" y="19133"/>
                    <a:pt x="275685" y="5312"/>
                    <a:pt x="324805" y="705"/>
                  </a:cubicBezTo>
                  <a:cubicBezTo>
                    <a:pt x="375471" y="-2390"/>
                    <a:pt x="432212" y="3800"/>
                    <a:pt x="439936" y="37562"/>
                  </a:cubicBezTo>
                  <a:cubicBezTo>
                    <a:pt x="441480" y="49800"/>
                    <a:pt x="433757" y="92777"/>
                    <a:pt x="432212" y="103503"/>
                  </a:cubicBezTo>
                  <a:cubicBezTo>
                    <a:pt x="429226" y="125027"/>
                    <a:pt x="421502" y="152671"/>
                    <a:pt x="429226" y="174123"/>
                  </a:cubicBezTo>
                  <a:cubicBezTo>
                    <a:pt x="444570" y="217099"/>
                    <a:pt x="547342" y="226314"/>
                    <a:pt x="579574" y="192551"/>
                  </a:cubicBezTo>
                  <a:cubicBezTo>
                    <a:pt x="593374" y="178730"/>
                    <a:pt x="591829" y="143456"/>
                    <a:pt x="590284" y="118908"/>
                  </a:cubicBezTo>
                  <a:cubicBezTo>
                    <a:pt x="587298" y="94361"/>
                    <a:pt x="573396" y="74348"/>
                    <a:pt x="576485" y="51384"/>
                  </a:cubicBezTo>
                  <a:cubicBezTo>
                    <a:pt x="582664" y="-13117"/>
                    <a:pt x="683995" y="6824"/>
                    <a:pt x="742281" y="11431"/>
                  </a:cubicBezTo>
                  <a:lnTo>
                    <a:pt x="808783" y="18087"/>
                  </a:lnTo>
                  <a:lnTo>
                    <a:pt x="703369" y="689493"/>
                  </a:lnTo>
                  <a:cubicBezTo>
                    <a:pt x="671131" y="693746"/>
                    <a:pt x="618543" y="705223"/>
                    <a:pt x="591829" y="688330"/>
                  </a:cubicBezTo>
                  <a:cubicBezTo>
                    <a:pt x="555066" y="663782"/>
                    <a:pt x="598008" y="590139"/>
                    <a:pt x="594918" y="550186"/>
                  </a:cubicBezTo>
                  <a:cubicBezTo>
                    <a:pt x="593374" y="513328"/>
                    <a:pt x="564231" y="488780"/>
                    <a:pt x="536632" y="484173"/>
                  </a:cubicBezTo>
                  <a:cubicBezTo>
                    <a:pt x="509034" y="481149"/>
                    <a:pt x="476802" y="484173"/>
                    <a:pt x="455279" y="496483"/>
                  </a:cubicBezTo>
                  <a:cubicBezTo>
                    <a:pt x="424592" y="514912"/>
                    <a:pt x="430667" y="579341"/>
                    <a:pt x="436846" y="617710"/>
                  </a:cubicBezTo>
                  <a:cubicBezTo>
                    <a:pt x="438391" y="631531"/>
                    <a:pt x="443025" y="648449"/>
                    <a:pt x="441480" y="660686"/>
                  </a:cubicBezTo>
                  <a:cubicBezTo>
                    <a:pt x="436846" y="682211"/>
                    <a:pt x="412337" y="694449"/>
                    <a:pt x="384636" y="697544"/>
                  </a:cubicBezTo>
                  <a:cubicBezTo>
                    <a:pt x="365842" y="699470"/>
                    <a:pt x="347911" y="699281"/>
                    <a:pt x="330723" y="6976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 rot="21064630">
              <a:off x="5541990" y="4360259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 rot="21064630">
              <a:off x="4272363" y="4552149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 rot="15664630" flipV="1">
              <a:off x="4913960" y="4472773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 rot="21064630">
              <a:off x="8091098" y="3972057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 rot="15664630" flipV="1">
              <a:off x="8632900" y="4011899"/>
              <a:ext cx="824714" cy="329436"/>
            </a:xfrm>
            <a:custGeom>
              <a:avLst/>
              <a:gdLst/>
              <a:ahLst/>
              <a:cxnLst/>
              <a:rect l="l" t="t" r="r" b="b"/>
              <a:pathLst>
                <a:path w="824714" h="329436">
                  <a:moveTo>
                    <a:pt x="824714" y="0"/>
                  </a:moveTo>
                  <a:lnTo>
                    <a:pt x="11559" y="127668"/>
                  </a:lnTo>
                  <a:cubicBezTo>
                    <a:pt x="18329" y="181356"/>
                    <a:pt x="12434" y="253587"/>
                    <a:pt x="0" y="295806"/>
                  </a:cubicBezTo>
                  <a:cubicBezTo>
                    <a:pt x="55268" y="309644"/>
                    <a:pt x="116552" y="335784"/>
                    <a:pt x="191805" y="328026"/>
                  </a:cubicBezTo>
                  <a:cubicBezTo>
                    <a:pt x="219439" y="324951"/>
                    <a:pt x="244013" y="312720"/>
                    <a:pt x="248602" y="291193"/>
                  </a:cubicBezTo>
                  <a:cubicBezTo>
                    <a:pt x="250132" y="278962"/>
                    <a:pt x="245543" y="262048"/>
                    <a:pt x="244013" y="248209"/>
                  </a:cubicBezTo>
                  <a:cubicBezTo>
                    <a:pt x="237794" y="209838"/>
                    <a:pt x="231676" y="145397"/>
                    <a:pt x="262368" y="127015"/>
                  </a:cubicBezTo>
                  <a:cubicBezTo>
                    <a:pt x="283884" y="114714"/>
                    <a:pt x="316106" y="111639"/>
                    <a:pt x="343842" y="114714"/>
                  </a:cubicBezTo>
                  <a:cubicBezTo>
                    <a:pt x="371475" y="119327"/>
                    <a:pt x="400537" y="143859"/>
                    <a:pt x="402168" y="180693"/>
                  </a:cubicBezTo>
                  <a:cubicBezTo>
                    <a:pt x="405227" y="220671"/>
                    <a:pt x="362298" y="294269"/>
                    <a:pt x="399007" y="318871"/>
                  </a:cubicBezTo>
                  <a:cubicBezTo>
                    <a:pt x="428171" y="337253"/>
                    <a:pt x="488129" y="321946"/>
                    <a:pt x="518822" y="318871"/>
                  </a:cubicBezTo>
                  <a:cubicBezTo>
                    <a:pt x="564810" y="314258"/>
                    <a:pt x="598562" y="312720"/>
                    <a:pt x="643122" y="308107"/>
                  </a:cubicBezTo>
                  <a:cubicBezTo>
                    <a:pt x="633843" y="248210"/>
                    <a:pt x="618446" y="177687"/>
                    <a:pt x="623136" y="107026"/>
                  </a:cubicBezTo>
                  <a:cubicBezTo>
                    <a:pt x="624666" y="90112"/>
                    <a:pt x="630784" y="56353"/>
                    <a:pt x="646181" y="51741"/>
                  </a:cubicBezTo>
                  <a:cubicBezTo>
                    <a:pt x="658418" y="48665"/>
                    <a:pt x="681361" y="54886"/>
                    <a:pt x="696860" y="56353"/>
                  </a:cubicBezTo>
                  <a:cubicBezTo>
                    <a:pt x="715113" y="57891"/>
                    <a:pt x="733569" y="60967"/>
                    <a:pt x="748966" y="60966"/>
                  </a:cubicBezTo>
                  <a:cubicBezTo>
                    <a:pt x="792356" y="59534"/>
                    <a:pt x="818263" y="47118"/>
                    <a:pt x="82471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auto">
            <a:xfrm rot="21064630">
              <a:off x="252833" y="3853556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73"/>
          <p:cNvGrpSpPr/>
          <p:nvPr userDrawn="1"/>
        </p:nvGrpSpPr>
        <p:grpSpPr>
          <a:xfrm>
            <a:off x="-78656" y="-73740"/>
            <a:ext cx="12355023" cy="3160554"/>
            <a:chOff x="-58992" y="-73740"/>
            <a:chExt cx="9266267" cy="3160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7"/>
            <p:cNvSpPr>
              <a:spLocks/>
            </p:cNvSpPr>
            <p:nvPr/>
          </p:nvSpPr>
          <p:spPr bwMode="auto">
            <a:xfrm rot="535370" flipV="1">
              <a:off x="1939840" y="-60812"/>
              <a:ext cx="1019800" cy="678036"/>
            </a:xfrm>
            <a:custGeom>
              <a:avLst/>
              <a:gdLst/>
              <a:ahLst/>
              <a:cxnLst/>
              <a:rect l="l" t="t" r="r" b="b"/>
              <a:pathLst>
                <a:path w="1019800" h="678036">
                  <a:moveTo>
                    <a:pt x="834352" y="20653"/>
                  </a:moveTo>
                  <a:cubicBezTo>
                    <a:pt x="815935" y="83585"/>
                    <a:pt x="806727" y="206378"/>
                    <a:pt x="814401" y="249356"/>
                  </a:cubicBezTo>
                  <a:cubicBezTo>
                    <a:pt x="823609" y="290798"/>
                    <a:pt x="941781" y="243216"/>
                    <a:pt x="989357" y="269309"/>
                  </a:cubicBezTo>
                  <a:cubicBezTo>
                    <a:pt x="1007773" y="280054"/>
                    <a:pt x="1024655" y="330706"/>
                    <a:pt x="1018516" y="366009"/>
                  </a:cubicBezTo>
                  <a:cubicBezTo>
                    <a:pt x="1012377" y="399777"/>
                    <a:pt x="986287" y="428941"/>
                    <a:pt x="941781" y="430476"/>
                  </a:cubicBezTo>
                  <a:cubicBezTo>
                    <a:pt x="926434" y="430476"/>
                    <a:pt x="908017" y="427406"/>
                    <a:pt x="889601" y="425871"/>
                  </a:cubicBezTo>
                  <a:cubicBezTo>
                    <a:pt x="874254" y="424336"/>
                    <a:pt x="851233" y="418197"/>
                    <a:pt x="838956" y="421267"/>
                  </a:cubicBezTo>
                  <a:cubicBezTo>
                    <a:pt x="823609" y="425871"/>
                    <a:pt x="817470" y="459639"/>
                    <a:pt x="815935" y="476523"/>
                  </a:cubicBezTo>
                  <a:cubicBezTo>
                    <a:pt x="811331" y="547130"/>
                    <a:pt x="826678" y="617736"/>
                    <a:pt x="835886" y="677598"/>
                  </a:cubicBezTo>
                  <a:lnTo>
                    <a:pt x="830865" y="678036"/>
                  </a:lnTo>
                  <a:lnTo>
                    <a:pt x="579460" y="638564"/>
                  </a:lnTo>
                  <a:cubicBezTo>
                    <a:pt x="582752" y="608500"/>
                    <a:pt x="596735" y="573563"/>
                    <a:pt x="594938" y="550199"/>
                  </a:cubicBezTo>
                  <a:cubicBezTo>
                    <a:pt x="593403" y="513361"/>
                    <a:pt x="564244" y="488803"/>
                    <a:pt x="536619" y="484198"/>
                  </a:cubicBezTo>
                  <a:cubicBezTo>
                    <a:pt x="508995" y="481128"/>
                    <a:pt x="476766" y="484198"/>
                    <a:pt x="455280" y="496477"/>
                  </a:cubicBezTo>
                  <a:cubicBezTo>
                    <a:pt x="425004" y="514646"/>
                    <a:pt x="430564" y="577615"/>
                    <a:pt x="436667" y="616145"/>
                  </a:cubicBezTo>
                  <a:lnTo>
                    <a:pt x="205482" y="579848"/>
                  </a:lnTo>
                  <a:cubicBezTo>
                    <a:pt x="210944" y="515341"/>
                    <a:pt x="205166" y="445855"/>
                    <a:pt x="183637" y="430476"/>
                  </a:cubicBezTo>
                  <a:cubicBezTo>
                    <a:pt x="151409" y="407452"/>
                    <a:pt x="56257" y="448895"/>
                    <a:pt x="17889" y="412057"/>
                  </a:cubicBezTo>
                  <a:cubicBezTo>
                    <a:pt x="-5131" y="390568"/>
                    <a:pt x="-5131" y="321497"/>
                    <a:pt x="13285" y="292333"/>
                  </a:cubicBezTo>
                  <a:cubicBezTo>
                    <a:pt x="31702" y="260100"/>
                    <a:pt x="79278" y="266240"/>
                    <a:pt x="120714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0" y="249356"/>
                    <a:pt x="195915" y="227867"/>
                  </a:cubicBezTo>
                  <a:cubicBezTo>
                    <a:pt x="202054" y="151121"/>
                    <a:pt x="188242" y="89724"/>
                    <a:pt x="183637" y="23723"/>
                  </a:cubicBezTo>
                  <a:cubicBezTo>
                    <a:pt x="228144" y="19118"/>
                    <a:pt x="275720" y="5304"/>
                    <a:pt x="324830" y="699"/>
                  </a:cubicBezTo>
                  <a:cubicBezTo>
                    <a:pt x="375475" y="-2370"/>
                    <a:pt x="432259" y="3769"/>
                    <a:pt x="439933" y="37537"/>
                  </a:cubicBezTo>
                  <a:cubicBezTo>
                    <a:pt x="441468" y="49816"/>
                    <a:pt x="433794" y="92794"/>
                    <a:pt x="432259" y="103539"/>
                  </a:cubicBezTo>
                  <a:cubicBezTo>
                    <a:pt x="429190" y="125028"/>
                    <a:pt x="421516" y="152656"/>
                    <a:pt x="429190" y="174145"/>
                  </a:cubicBezTo>
                  <a:cubicBezTo>
                    <a:pt x="444537" y="217123"/>
                    <a:pt x="547362" y="226332"/>
                    <a:pt x="579591" y="192564"/>
                  </a:cubicBezTo>
                  <a:cubicBezTo>
                    <a:pt x="593403" y="178749"/>
                    <a:pt x="591869" y="143446"/>
                    <a:pt x="590334" y="118888"/>
                  </a:cubicBezTo>
                  <a:cubicBezTo>
                    <a:pt x="587264" y="94329"/>
                    <a:pt x="573452" y="74375"/>
                    <a:pt x="576522" y="51351"/>
                  </a:cubicBezTo>
                  <a:cubicBezTo>
                    <a:pt x="582660" y="-13115"/>
                    <a:pt x="683951" y="6839"/>
                    <a:pt x="742269" y="11444"/>
                  </a:cubicBezTo>
                  <a:cubicBezTo>
                    <a:pt x="774498" y="14513"/>
                    <a:pt x="805192" y="17583"/>
                    <a:pt x="834352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 rot="535370" flipV="1">
              <a:off x="655126" y="-57330"/>
              <a:ext cx="1019644" cy="481486"/>
            </a:xfrm>
            <a:custGeom>
              <a:avLst/>
              <a:gdLst/>
              <a:ahLst/>
              <a:cxnLst/>
              <a:rect l="l" t="t" r="r" b="b"/>
              <a:pathLst>
                <a:path w="1019644" h="481486">
                  <a:moveTo>
                    <a:pt x="834196" y="20653"/>
                  </a:moveTo>
                  <a:cubicBezTo>
                    <a:pt x="815779" y="83585"/>
                    <a:pt x="806571" y="206378"/>
                    <a:pt x="814245" y="249356"/>
                  </a:cubicBezTo>
                  <a:cubicBezTo>
                    <a:pt x="823453" y="290798"/>
                    <a:pt x="941625" y="243216"/>
                    <a:pt x="989201" y="269310"/>
                  </a:cubicBezTo>
                  <a:cubicBezTo>
                    <a:pt x="1007617" y="280054"/>
                    <a:pt x="1024499" y="330706"/>
                    <a:pt x="1018360" y="366010"/>
                  </a:cubicBezTo>
                  <a:cubicBezTo>
                    <a:pt x="1012221" y="399777"/>
                    <a:pt x="986131" y="428941"/>
                    <a:pt x="941625" y="430476"/>
                  </a:cubicBezTo>
                  <a:cubicBezTo>
                    <a:pt x="926278" y="430476"/>
                    <a:pt x="907861" y="427406"/>
                    <a:pt x="889445" y="425871"/>
                  </a:cubicBezTo>
                  <a:cubicBezTo>
                    <a:pt x="874098" y="424336"/>
                    <a:pt x="851077" y="418197"/>
                    <a:pt x="838800" y="421267"/>
                  </a:cubicBezTo>
                  <a:cubicBezTo>
                    <a:pt x="823453" y="425871"/>
                    <a:pt x="817314" y="459639"/>
                    <a:pt x="815779" y="476523"/>
                  </a:cubicBezTo>
                  <a:lnTo>
                    <a:pt x="816007" y="481486"/>
                  </a:lnTo>
                  <a:lnTo>
                    <a:pt x="37" y="353375"/>
                  </a:lnTo>
                  <a:cubicBezTo>
                    <a:pt x="-460" y="330304"/>
                    <a:pt x="4142" y="306566"/>
                    <a:pt x="13129" y="292333"/>
                  </a:cubicBezTo>
                  <a:cubicBezTo>
                    <a:pt x="31546" y="260100"/>
                    <a:pt x="79122" y="266240"/>
                    <a:pt x="120559" y="272380"/>
                  </a:cubicBezTo>
                  <a:cubicBezTo>
                    <a:pt x="134371" y="273915"/>
                    <a:pt x="160461" y="286194"/>
                    <a:pt x="177343" y="281589"/>
                  </a:cubicBezTo>
                  <a:cubicBezTo>
                    <a:pt x="191155" y="276984"/>
                    <a:pt x="194224" y="249356"/>
                    <a:pt x="195759" y="227867"/>
                  </a:cubicBezTo>
                  <a:cubicBezTo>
                    <a:pt x="201898" y="151121"/>
                    <a:pt x="188086" y="89724"/>
                    <a:pt x="183481" y="23723"/>
                  </a:cubicBezTo>
                  <a:cubicBezTo>
                    <a:pt x="227988" y="19118"/>
                    <a:pt x="275564" y="5304"/>
                    <a:pt x="324674" y="699"/>
                  </a:cubicBezTo>
                  <a:cubicBezTo>
                    <a:pt x="375319" y="-2370"/>
                    <a:pt x="432104" y="3769"/>
                    <a:pt x="439777" y="37537"/>
                  </a:cubicBezTo>
                  <a:cubicBezTo>
                    <a:pt x="441312" y="49816"/>
                    <a:pt x="433638" y="92794"/>
                    <a:pt x="432103" y="103539"/>
                  </a:cubicBezTo>
                  <a:cubicBezTo>
                    <a:pt x="429034" y="125028"/>
                    <a:pt x="421361" y="152656"/>
                    <a:pt x="429034" y="174145"/>
                  </a:cubicBezTo>
                  <a:cubicBezTo>
                    <a:pt x="444381" y="217123"/>
                    <a:pt x="547206" y="226332"/>
                    <a:pt x="579435" y="192564"/>
                  </a:cubicBezTo>
                  <a:cubicBezTo>
                    <a:pt x="593247" y="178750"/>
                    <a:pt x="591713" y="143446"/>
                    <a:pt x="590178" y="118888"/>
                  </a:cubicBezTo>
                  <a:cubicBezTo>
                    <a:pt x="587109" y="94329"/>
                    <a:pt x="573296" y="74375"/>
                    <a:pt x="576366" y="51351"/>
                  </a:cubicBezTo>
                  <a:cubicBezTo>
                    <a:pt x="582504" y="-13115"/>
                    <a:pt x="683795" y="6839"/>
                    <a:pt x="742114" y="11444"/>
                  </a:cubicBezTo>
                  <a:cubicBezTo>
                    <a:pt x="774342" y="14514"/>
                    <a:pt x="805036" y="17583"/>
                    <a:pt x="834196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 rot="11335370" flipV="1">
              <a:off x="5204267" y="-59044"/>
              <a:ext cx="1019760" cy="533334"/>
            </a:xfrm>
            <a:custGeom>
              <a:avLst/>
              <a:gdLst/>
              <a:ahLst/>
              <a:cxnLst/>
              <a:rect l="l" t="t" r="r" b="b"/>
              <a:pathLst>
                <a:path w="1019760" h="533334">
                  <a:moveTo>
                    <a:pt x="330724" y="532096"/>
                  </a:moveTo>
                  <a:cubicBezTo>
                    <a:pt x="279160" y="527348"/>
                    <a:pt x="234288" y="510057"/>
                    <a:pt x="192890" y="499691"/>
                  </a:cubicBezTo>
                  <a:cubicBezTo>
                    <a:pt x="212765" y="432166"/>
                    <a:pt x="215855" y="287904"/>
                    <a:pt x="183622" y="264868"/>
                  </a:cubicBezTo>
                  <a:cubicBezTo>
                    <a:pt x="151390" y="241831"/>
                    <a:pt x="56238" y="283296"/>
                    <a:pt x="17930" y="246439"/>
                  </a:cubicBezTo>
                  <a:cubicBezTo>
                    <a:pt x="-5138" y="224987"/>
                    <a:pt x="-5138" y="155878"/>
                    <a:pt x="13295" y="126723"/>
                  </a:cubicBezTo>
                  <a:cubicBezTo>
                    <a:pt x="31729" y="94473"/>
                    <a:pt x="79305" y="100664"/>
                    <a:pt x="120702" y="106783"/>
                  </a:cubicBezTo>
                  <a:cubicBezTo>
                    <a:pt x="134501" y="108295"/>
                    <a:pt x="160658" y="120604"/>
                    <a:pt x="177444" y="115997"/>
                  </a:cubicBezTo>
                  <a:cubicBezTo>
                    <a:pt x="191345" y="111390"/>
                    <a:pt x="194332" y="83747"/>
                    <a:pt x="195877" y="62295"/>
                  </a:cubicBezTo>
                  <a:lnTo>
                    <a:pt x="194660" y="0"/>
                  </a:lnTo>
                  <a:lnTo>
                    <a:pt x="1006467" y="127457"/>
                  </a:lnTo>
                  <a:cubicBezTo>
                    <a:pt x="1016735" y="147901"/>
                    <a:pt x="1022493" y="177421"/>
                    <a:pt x="1018469" y="200439"/>
                  </a:cubicBezTo>
                  <a:cubicBezTo>
                    <a:pt x="1012394" y="234201"/>
                    <a:pt x="1011776" y="269763"/>
                    <a:pt x="941750" y="264867"/>
                  </a:cubicBezTo>
                  <a:cubicBezTo>
                    <a:pt x="926407" y="264868"/>
                    <a:pt x="907974" y="261772"/>
                    <a:pt x="889643" y="260261"/>
                  </a:cubicBezTo>
                  <a:cubicBezTo>
                    <a:pt x="874196" y="258748"/>
                    <a:pt x="851232" y="252558"/>
                    <a:pt x="838978" y="255653"/>
                  </a:cubicBezTo>
                  <a:cubicBezTo>
                    <a:pt x="823634" y="260260"/>
                    <a:pt x="817455" y="294023"/>
                    <a:pt x="815910" y="310940"/>
                  </a:cubicBezTo>
                  <a:cubicBezTo>
                    <a:pt x="811276" y="381560"/>
                    <a:pt x="826620" y="452107"/>
                    <a:pt x="835888" y="512001"/>
                  </a:cubicBezTo>
                  <a:cubicBezTo>
                    <a:pt x="791402" y="516608"/>
                    <a:pt x="757625" y="518120"/>
                    <a:pt x="711593" y="522727"/>
                  </a:cubicBezTo>
                  <a:cubicBezTo>
                    <a:pt x="680906" y="525822"/>
                    <a:pt x="620972" y="541156"/>
                    <a:pt x="591829" y="522727"/>
                  </a:cubicBezTo>
                  <a:cubicBezTo>
                    <a:pt x="555066" y="498179"/>
                    <a:pt x="598008" y="424536"/>
                    <a:pt x="594919" y="384583"/>
                  </a:cubicBezTo>
                  <a:cubicBezTo>
                    <a:pt x="593374" y="347725"/>
                    <a:pt x="564231" y="323177"/>
                    <a:pt x="536633" y="318570"/>
                  </a:cubicBezTo>
                  <a:cubicBezTo>
                    <a:pt x="509035" y="315547"/>
                    <a:pt x="476802" y="318570"/>
                    <a:pt x="455280" y="330880"/>
                  </a:cubicBezTo>
                  <a:cubicBezTo>
                    <a:pt x="424592" y="349309"/>
                    <a:pt x="430668" y="413738"/>
                    <a:pt x="436846" y="452107"/>
                  </a:cubicBezTo>
                  <a:cubicBezTo>
                    <a:pt x="438391" y="465929"/>
                    <a:pt x="443025" y="482846"/>
                    <a:pt x="441481" y="495084"/>
                  </a:cubicBezTo>
                  <a:cubicBezTo>
                    <a:pt x="436846" y="516608"/>
                    <a:pt x="412337" y="528846"/>
                    <a:pt x="384636" y="531941"/>
                  </a:cubicBezTo>
                  <a:cubicBezTo>
                    <a:pt x="365843" y="533867"/>
                    <a:pt x="347912" y="533678"/>
                    <a:pt x="330724" y="5320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7"/>
            <p:cNvSpPr>
              <a:spLocks/>
            </p:cNvSpPr>
            <p:nvPr/>
          </p:nvSpPr>
          <p:spPr bwMode="auto">
            <a:xfrm rot="11335370" flipV="1">
              <a:off x="4101517" y="-73740"/>
              <a:ext cx="835345" cy="361468"/>
            </a:xfrm>
            <a:custGeom>
              <a:avLst/>
              <a:gdLst/>
              <a:ahLst/>
              <a:cxnLst/>
              <a:rect l="l" t="t" r="r" b="b"/>
              <a:pathLst>
                <a:path w="835345" h="361468">
                  <a:moveTo>
                    <a:pt x="330181" y="360230"/>
                  </a:moveTo>
                  <a:cubicBezTo>
                    <a:pt x="278617" y="355482"/>
                    <a:pt x="233745" y="338192"/>
                    <a:pt x="192347" y="327826"/>
                  </a:cubicBezTo>
                  <a:cubicBezTo>
                    <a:pt x="212222" y="260301"/>
                    <a:pt x="215311" y="116039"/>
                    <a:pt x="183079" y="93002"/>
                  </a:cubicBezTo>
                  <a:cubicBezTo>
                    <a:pt x="150847" y="69966"/>
                    <a:pt x="55694" y="111431"/>
                    <a:pt x="17386" y="74574"/>
                  </a:cubicBezTo>
                  <a:cubicBezTo>
                    <a:pt x="2973" y="61170"/>
                    <a:pt x="-2434" y="29162"/>
                    <a:pt x="1000" y="0"/>
                  </a:cubicBezTo>
                  <a:lnTo>
                    <a:pt x="817512" y="128196"/>
                  </a:lnTo>
                  <a:cubicBezTo>
                    <a:pt x="816110" y="132132"/>
                    <a:pt x="815657" y="135900"/>
                    <a:pt x="815367" y="139075"/>
                  </a:cubicBezTo>
                  <a:cubicBezTo>
                    <a:pt x="810733" y="209694"/>
                    <a:pt x="826077" y="280242"/>
                    <a:pt x="835345" y="340135"/>
                  </a:cubicBezTo>
                  <a:cubicBezTo>
                    <a:pt x="790858" y="344743"/>
                    <a:pt x="757082" y="346254"/>
                    <a:pt x="711050" y="350862"/>
                  </a:cubicBezTo>
                  <a:cubicBezTo>
                    <a:pt x="680363" y="353957"/>
                    <a:pt x="620429" y="369291"/>
                    <a:pt x="591286" y="350862"/>
                  </a:cubicBezTo>
                  <a:cubicBezTo>
                    <a:pt x="554522" y="326314"/>
                    <a:pt x="597465" y="252671"/>
                    <a:pt x="594375" y="212718"/>
                  </a:cubicBezTo>
                  <a:cubicBezTo>
                    <a:pt x="592830" y="175860"/>
                    <a:pt x="563688" y="151312"/>
                    <a:pt x="536089" y="146705"/>
                  </a:cubicBezTo>
                  <a:cubicBezTo>
                    <a:pt x="508491" y="143682"/>
                    <a:pt x="476259" y="146705"/>
                    <a:pt x="454736" y="159015"/>
                  </a:cubicBezTo>
                  <a:cubicBezTo>
                    <a:pt x="424049" y="177444"/>
                    <a:pt x="430125" y="241873"/>
                    <a:pt x="436303" y="280242"/>
                  </a:cubicBezTo>
                  <a:cubicBezTo>
                    <a:pt x="437848" y="294063"/>
                    <a:pt x="442482" y="310981"/>
                    <a:pt x="440937" y="323218"/>
                  </a:cubicBezTo>
                  <a:cubicBezTo>
                    <a:pt x="436303" y="344743"/>
                    <a:pt x="411794" y="356981"/>
                    <a:pt x="384093" y="360076"/>
                  </a:cubicBezTo>
                  <a:cubicBezTo>
                    <a:pt x="365299" y="362002"/>
                    <a:pt x="347368" y="361813"/>
                    <a:pt x="330181" y="3602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8"/>
            <p:cNvSpPr>
              <a:spLocks/>
            </p:cNvSpPr>
            <p:nvPr/>
          </p:nvSpPr>
          <p:spPr bwMode="auto">
            <a:xfrm rot="535370" flipV="1">
              <a:off x="1550961" y="655821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 rot="16735370" flipV="1">
              <a:off x="2505919" y="-141953"/>
              <a:ext cx="203360" cy="407716"/>
            </a:xfrm>
            <a:custGeom>
              <a:avLst/>
              <a:gdLst/>
              <a:ahLst/>
              <a:cxnLst/>
              <a:rect l="l" t="t" r="r" b="b"/>
              <a:pathLst>
                <a:path w="203360" h="407716">
                  <a:moveTo>
                    <a:pt x="183638" y="3296"/>
                  </a:moveTo>
                  <a:lnTo>
                    <a:pt x="203360" y="0"/>
                  </a:lnTo>
                  <a:lnTo>
                    <a:pt x="191277" y="76961"/>
                  </a:lnTo>
                  <a:cubicBezTo>
                    <a:pt x="188411" y="52354"/>
                    <a:pt x="185371" y="28152"/>
                    <a:pt x="183638" y="3296"/>
                  </a:cubicBezTo>
                  <a:close/>
                  <a:moveTo>
                    <a:pt x="2998" y="299895"/>
                  </a:moveTo>
                  <a:cubicBezTo>
                    <a:pt x="5228" y="288982"/>
                    <a:pt x="8681" y="279197"/>
                    <a:pt x="13285" y="271907"/>
                  </a:cubicBezTo>
                  <a:cubicBezTo>
                    <a:pt x="31702" y="239673"/>
                    <a:pt x="79278" y="245813"/>
                    <a:pt x="120714" y="251953"/>
                  </a:cubicBezTo>
                  <a:cubicBezTo>
                    <a:pt x="130819" y="253075"/>
                    <a:pt x="147492" y="259948"/>
                    <a:pt x="162539" y="259996"/>
                  </a:cubicBezTo>
                  <a:lnTo>
                    <a:pt x="140036" y="403330"/>
                  </a:lnTo>
                  <a:cubicBezTo>
                    <a:pt x="98675" y="405017"/>
                    <a:pt x="44562" y="417239"/>
                    <a:pt x="17890" y="391630"/>
                  </a:cubicBezTo>
                  <a:cubicBezTo>
                    <a:pt x="624" y="375513"/>
                    <a:pt x="-3692" y="332632"/>
                    <a:pt x="2998" y="2998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 rot="11335370" flipV="1">
              <a:off x="2818096" y="-55536"/>
              <a:ext cx="642998" cy="135494"/>
            </a:xfrm>
            <a:custGeom>
              <a:avLst/>
              <a:gdLst/>
              <a:ahLst/>
              <a:cxnLst/>
              <a:rect l="l" t="t" r="r" b="b"/>
              <a:pathLst>
                <a:path w="642998" h="135494">
                  <a:moveTo>
                    <a:pt x="425632" y="133097"/>
                  </a:moveTo>
                  <a:cubicBezTo>
                    <a:pt x="415435" y="131992"/>
                    <a:pt x="406225" y="129494"/>
                    <a:pt x="398939" y="124887"/>
                  </a:cubicBezTo>
                  <a:cubicBezTo>
                    <a:pt x="379933" y="112196"/>
                    <a:pt x="382230" y="86382"/>
                    <a:pt x="388519" y="58900"/>
                  </a:cubicBezTo>
                  <a:lnTo>
                    <a:pt x="640526" y="98466"/>
                  </a:lnTo>
                  <a:cubicBezTo>
                    <a:pt x="641359" y="103776"/>
                    <a:pt x="642201" y="109008"/>
                    <a:pt x="642998" y="114161"/>
                  </a:cubicBezTo>
                  <a:cubicBezTo>
                    <a:pt x="598512" y="118768"/>
                    <a:pt x="564735" y="120280"/>
                    <a:pt x="518703" y="124887"/>
                  </a:cubicBezTo>
                  <a:cubicBezTo>
                    <a:pt x="495687" y="127209"/>
                    <a:pt x="456221" y="136414"/>
                    <a:pt x="425632" y="133097"/>
                  </a:cubicBezTo>
                  <a:close/>
                  <a:moveTo>
                    <a:pt x="137834" y="134256"/>
                  </a:moveTo>
                  <a:cubicBezTo>
                    <a:pt x="86270" y="129508"/>
                    <a:pt x="41397" y="112217"/>
                    <a:pt x="0" y="101851"/>
                  </a:cubicBezTo>
                  <a:cubicBezTo>
                    <a:pt x="7719" y="75625"/>
                    <a:pt x="12906" y="37825"/>
                    <a:pt x="13370" y="0"/>
                  </a:cubicBezTo>
                  <a:lnTo>
                    <a:pt x="241668" y="35843"/>
                  </a:lnTo>
                  <a:cubicBezTo>
                    <a:pt x="242141" y="42421"/>
                    <a:pt x="243048" y="48626"/>
                    <a:pt x="243956" y="54267"/>
                  </a:cubicBezTo>
                  <a:cubicBezTo>
                    <a:pt x="245501" y="68089"/>
                    <a:pt x="250135" y="85006"/>
                    <a:pt x="248590" y="97244"/>
                  </a:cubicBezTo>
                  <a:cubicBezTo>
                    <a:pt x="243956" y="118768"/>
                    <a:pt x="219447" y="131006"/>
                    <a:pt x="191746" y="134102"/>
                  </a:cubicBezTo>
                  <a:cubicBezTo>
                    <a:pt x="172953" y="136027"/>
                    <a:pt x="155021" y="135838"/>
                    <a:pt x="137834" y="1342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7"/>
            <p:cNvSpPr>
              <a:spLocks/>
            </p:cNvSpPr>
            <p:nvPr/>
          </p:nvSpPr>
          <p:spPr bwMode="auto">
            <a:xfrm rot="5935370">
              <a:off x="2630821" y="73232"/>
              <a:ext cx="893534" cy="698936"/>
            </a:xfrm>
            <a:custGeom>
              <a:avLst/>
              <a:gdLst/>
              <a:ahLst/>
              <a:cxnLst/>
              <a:rect l="l" t="t" r="r" b="b"/>
              <a:pathLst>
                <a:path w="893534" h="698936">
                  <a:moveTo>
                    <a:pt x="892874" y="331342"/>
                  </a:moveTo>
                  <a:cubicBezTo>
                    <a:pt x="889858" y="299632"/>
                    <a:pt x="876933" y="277366"/>
                    <a:pt x="863091" y="269294"/>
                  </a:cubicBezTo>
                  <a:cubicBezTo>
                    <a:pt x="815574" y="243224"/>
                    <a:pt x="707180" y="313606"/>
                    <a:pt x="688112" y="249374"/>
                  </a:cubicBezTo>
                  <a:cubicBezTo>
                    <a:pt x="680566" y="206390"/>
                    <a:pt x="689743" y="83589"/>
                    <a:pt x="708098" y="20685"/>
                  </a:cubicBezTo>
                  <a:lnTo>
                    <a:pt x="616121" y="11459"/>
                  </a:lnTo>
                  <a:cubicBezTo>
                    <a:pt x="557794" y="6847"/>
                    <a:pt x="456437" y="-13073"/>
                    <a:pt x="450319" y="51368"/>
                  </a:cubicBezTo>
                  <a:cubicBezTo>
                    <a:pt x="447260" y="74363"/>
                    <a:pt x="461128" y="94352"/>
                    <a:pt x="464085" y="118955"/>
                  </a:cubicBezTo>
                  <a:cubicBezTo>
                    <a:pt x="465614" y="143487"/>
                    <a:pt x="467144" y="178713"/>
                    <a:pt x="453378" y="192551"/>
                  </a:cubicBezTo>
                  <a:cubicBezTo>
                    <a:pt x="421155" y="226310"/>
                    <a:pt x="318268" y="217084"/>
                    <a:pt x="302973" y="174170"/>
                  </a:cubicBezTo>
                  <a:cubicBezTo>
                    <a:pt x="295223" y="152713"/>
                    <a:pt x="302973" y="125035"/>
                    <a:pt x="305930" y="103508"/>
                  </a:cubicBezTo>
                  <a:cubicBezTo>
                    <a:pt x="307459" y="92815"/>
                    <a:pt x="315209" y="49831"/>
                    <a:pt x="313680" y="37599"/>
                  </a:cubicBezTo>
                  <a:cubicBezTo>
                    <a:pt x="305930" y="3841"/>
                    <a:pt x="249235" y="-2379"/>
                    <a:pt x="198556" y="696"/>
                  </a:cubicBezTo>
                  <a:cubicBezTo>
                    <a:pt x="149407" y="5309"/>
                    <a:pt x="101889" y="19148"/>
                    <a:pt x="57328" y="23761"/>
                  </a:cubicBezTo>
                  <a:cubicBezTo>
                    <a:pt x="62019" y="89739"/>
                    <a:pt x="75785" y="151105"/>
                    <a:pt x="69667" y="227917"/>
                  </a:cubicBezTo>
                  <a:cubicBezTo>
                    <a:pt x="68035" y="249374"/>
                    <a:pt x="65078" y="276982"/>
                    <a:pt x="51210" y="281595"/>
                  </a:cubicBezTo>
                  <a:cubicBezTo>
                    <a:pt x="36470" y="285636"/>
                    <a:pt x="14608" y="276696"/>
                    <a:pt x="0" y="273786"/>
                  </a:cubicBezTo>
                  <a:lnTo>
                    <a:pt x="23446" y="423118"/>
                  </a:lnTo>
                  <a:lnTo>
                    <a:pt x="57328" y="430466"/>
                  </a:lnTo>
                  <a:cubicBezTo>
                    <a:pt x="89653" y="453531"/>
                    <a:pt x="86491" y="597789"/>
                    <a:pt x="66607" y="665306"/>
                  </a:cubicBezTo>
                  <a:cubicBezTo>
                    <a:pt x="121875" y="679145"/>
                    <a:pt x="183159" y="705284"/>
                    <a:pt x="258412" y="697526"/>
                  </a:cubicBezTo>
                  <a:cubicBezTo>
                    <a:pt x="286046" y="694451"/>
                    <a:pt x="310620" y="682220"/>
                    <a:pt x="315209" y="660693"/>
                  </a:cubicBezTo>
                  <a:cubicBezTo>
                    <a:pt x="316739" y="648462"/>
                    <a:pt x="312150" y="631548"/>
                    <a:pt x="310620" y="617709"/>
                  </a:cubicBezTo>
                  <a:cubicBezTo>
                    <a:pt x="304401" y="579338"/>
                    <a:pt x="298282" y="514897"/>
                    <a:pt x="328975" y="496515"/>
                  </a:cubicBezTo>
                  <a:cubicBezTo>
                    <a:pt x="350491" y="484214"/>
                    <a:pt x="382713" y="481138"/>
                    <a:pt x="410449" y="484214"/>
                  </a:cubicBezTo>
                  <a:cubicBezTo>
                    <a:pt x="438082" y="488827"/>
                    <a:pt x="467144" y="513359"/>
                    <a:pt x="468775" y="550192"/>
                  </a:cubicBezTo>
                  <a:cubicBezTo>
                    <a:pt x="471834" y="590171"/>
                    <a:pt x="428905" y="663768"/>
                    <a:pt x="465614" y="688370"/>
                  </a:cubicBezTo>
                  <a:cubicBezTo>
                    <a:pt x="494778" y="706752"/>
                    <a:pt x="554736" y="691446"/>
                    <a:pt x="585428" y="688370"/>
                  </a:cubicBezTo>
                  <a:cubicBezTo>
                    <a:pt x="631417" y="683757"/>
                    <a:pt x="665168" y="682220"/>
                    <a:pt x="709729" y="677607"/>
                  </a:cubicBezTo>
                  <a:cubicBezTo>
                    <a:pt x="700450" y="617709"/>
                    <a:pt x="685052" y="547187"/>
                    <a:pt x="689743" y="476526"/>
                  </a:cubicBezTo>
                  <a:cubicBezTo>
                    <a:pt x="691272" y="459612"/>
                    <a:pt x="697391" y="425853"/>
                    <a:pt x="712788" y="421240"/>
                  </a:cubicBezTo>
                  <a:cubicBezTo>
                    <a:pt x="725024" y="418165"/>
                    <a:pt x="747968" y="424386"/>
                    <a:pt x="763467" y="425853"/>
                  </a:cubicBezTo>
                  <a:cubicBezTo>
                    <a:pt x="781720" y="427391"/>
                    <a:pt x="800176" y="430466"/>
                    <a:pt x="815574" y="430466"/>
                  </a:cubicBezTo>
                  <a:cubicBezTo>
                    <a:pt x="860032" y="428999"/>
                    <a:pt x="886137" y="415998"/>
                    <a:pt x="892255" y="366025"/>
                  </a:cubicBezTo>
                  <a:cubicBezTo>
                    <a:pt x="893784" y="353532"/>
                    <a:pt x="893880" y="341912"/>
                    <a:pt x="892874" y="3313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7"/>
            <p:cNvSpPr>
              <a:spLocks/>
            </p:cNvSpPr>
            <p:nvPr/>
          </p:nvSpPr>
          <p:spPr bwMode="auto">
            <a:xfrm rot="16735370" flipV="1">
              <a:off x="1835702" y="548858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 rot="11335370" flipV="1">
              <a:off x="2478679" y="654166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7"/>
            <p:cNvSpPr>
              <a:spLocks/>
            </p:cNvSpPr>
            <p:nvPr/>
          </p:nvSpPr>
          <p:spPr bwMode="auto">
            <a:xfrm rot="5935370">
              <a:off x="1423152" y="-42876"/>
              <a:ext cx="741016" cy="697267"/>
            </a:xfrm>
            <a:custGeom>
              <a:avLst/>
              <a:gdLst/>
              <a:ahLst/>
              <a:cxnLst/>
              <a:rect l="l" t="t" r="r" b="b"/>
              <a:pathLst>
                <a:path w="741016" h="697267">
                  <a:moveTo>
                    <a:pt x="740356" y="331342"/>
                  </a:moveTo>
                  <a:cubicBezTo>
                    <a:pt x="737340" y="299631"/>
                    <a:pt x="724415" y="277366"/>
                    <a:pt x="710573" y="269294"/>
                  </a:cubicBezTo>
                  <a:cubicBezTo>
                    <a:pt x="663056" y="243224"/>
                    <a:pt x="554662" y="313605"/>
                    <a:pt x="535594" y="249374"/>
                  </a:cubicBezTo>
                  <a:cubicBezTo>
                    <a:pt x="528048" y="206390"/>
                    <a:pt x="537225" y="83589"/>
                    <a:pt x="555580" y="20685"/>
                  </a:cubicBezTo>
                  <a:lnTo>
                    <a:pt x="463603" y="11459"/>
                  </a:lnTo>
                  <a:cubicBezTo>
                    <a:pt x="405277" y="6846"/>
                    <a:pt x="303919" y="-13073"/>
                    <a:pt x="297801" y="51368"/>
                  </a:cubicBezTo>
                  <a:cubicBezTo>
                    <a:pt x="294742" y="74363"/>
                    <a:pt x="308610" y="94352"/>
                    <a:pt x="311567" y="118954"/>
                  </a:cubicBezTo>
                  <a:cubicBezTo>
                    <a:pt x="313096" y="143487"/>
                    <a:pt x="314626" y="178713"/>
                    <a:pt x="300860" y="192551"/>
                  </a:cubicBezTo>
                  <a:cubicBezTo>
                    <a:pt x="268638" y="226309"/>
                    <a:pt x="165750" y="217084"/>
                    <a:pt x="150455" y="174170"/>
                  </a:cubicBezTo>
                  <a:cubicBezTo>
                    <a:pt x="142705" y="152713"/>
                    <a:pt x="150455" y="125035"/>
                    <a:pt x="153412" y="103508"/>
                  </a:cubicBezTo>
                  <a:cubicBezTo>
                    <a:pt x="154941" y="92815"/>
                    <a:pt x="162691" y="49831"/>
                    <a:pt x="161162" y="37599"/>
                  </a:cubicBezTo>
                  <a:cubicBezTo>
                    <a:pt x="153412" y="3841"/>
                    <a:pt x="96717" y="-2379"/>
                    <a:pt x="46038" y="696"/>
                  </a:cubicBezTo>
                  <a:cubicBezTo>
                    <a:pt x="30468" y="2157"/>
                    <a:pt x="15063" y="4544"/>
                    <a:pt x="0" y="8036"/>
                  </a:cubicBezTo>
                  <a:lnTo>
                    <a:pt x="108143" y="696828"/>
                  </a:lnTo>
                  <a:cubicBezTo>
                    <a:pt x="134883" y="693762"/>
                    <a:pt x="158230" y="681620"/>
                    <a:pt x="162691" y="660693"/>
                  </a:cubicBezTo>
                  <a:cubicBezTo>
                    <a:pt x="164221" y="648462"/>
                    <a:pt x="159632" y="631547"/>
                    <a:pt x="158102" y="617709"/>
                  </a:cubicBezTo>
                  <a:cubicBezTo>
                    <a:pt x="151883" y="579337"/>
                    <a:pt x="145765" y="514896"/>
                    <a:pt x="176457" y="496515"/>
                  </a:cubicBezTo>
                  <a:cubicBezTo>
                    <a:pt x="197973" y="484214"/>
                    <a:pt x="230195" y="481138"/>
                    <a:pt x="257931" y="484213"/>
                  </a:cubicBezTo>
                  <a:cubicBezTo>
                    <a:pt x="285564" y="488827"/>
                    <a:pt x="314626" y="513359"/>
                    <a:pt x="316257" y="550192"/>
                  </a:cubicBezTo>
                  <a:cubicBezTo>
                    <a:pt x="319316" y="590171"/>
                    <a:pt x="276387" y="663768"/>
                    <a:pt x="313096" y="688370"/>
                  </a:cubicBezTo>
                  <a:cubicBezTo>
                    <a:pt x="342260" y="706752"/>
                    <a:pt x="402218" y="691445"/>
                    <a:pt x="432911" y="688370"/>
                  </a:cubicBezTo>
                  <a:cubicBezTo>
                    <a:pt x="478899" y="683757"/>
                    <a:pt x="512651" y="682220"/>
                    <a:pt x="557211" y="677607"/>
                  </a:cubicBezTo>
                  <a:cubicBezTo>
                    <a:pt x="547932" y="617709"/>
                    <a:pt x="532535" y="547187"/>
                    <a:pt x="537225" y="476525"/>
                  </a:cubicBezTo>
                  <a:cubicBezTo>
                    <a:pt x="538755" y="459611"/>
                    <a:pt x="544873" y="425853"/>
                    <a:pt x="560270" y="421240"/>
                  </a:cubicBezTo>
                  <a:cubicBezTo>
                    <a:pt x="572506" y="418165"/>
                    <a:pt x="595450" y="424385"/>
                    <a:pt x="610949" y="425853"/>
                  </a:cubicBezTo>
                  <a:cubicBezTo>
                    <a:pt x="629202" y="427391"/>
                    <a:pt x="647658" y="430466"/>
                    <a:pt x="663056" y="430466"/>
                  </a:cubicBezTo>
                  <a:cubicBezTo>
                    <a:pt x="707514" y="428998"/>
                    <a:pt x="733619" y="415998"/>
                    <a:pt x="739737" y="366025"/>
                  </a:cubicBezTo>
                  <a:cubicBezTo>
                    <a:pt x="741266" y="353532"/>
                    <a:pt x="741362" y="341912"/>
                    <a:pt x="740356" y="3313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 rot="16735370" flipV="1">
              <a:off x="566074" y="356967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 rot="11335370" flipV="1">
              <a:off x="1209052" y="462275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auto">
            <a:xfrm rot="535370" flipV="1">
              <a:off x="-19033" y="-39699"/>
              <a:ext cx="398816" cy="304721"/>
            </a:xfrm>
            <a:custGeom>
              <a:avLst/>
              <a:gdLst/>
              <a:ahLst/>
              <a:cxnLst/>
              <a:rect l="l" t="t" r="r" b="b"/>
              <a:pathLst>
                <a:path w="398816" h="304721">
                  <a:moveTo>
                    <a:pt x="219644" y="15087"/>
                  </a:moveTo>
                  <a:cubicBezTo>
                    <a:pt x="201227" y="78019"/>
                    <a:pt x="192019" y="200812"/>
                    <a:pt x="199693" y="243789"/>
                  </a:cubicBezTo>
                  <a:cubicBezTo>
                    <a:pt x="208901" y="285232"/>
                    <a:pt x="327073" y="237650"/>
                    <a:pt x="374649" y="263743"/>
                  </a:cubicBezTo>
                  <a:cubicBezTo>
                    <a:pt x="384153" y="269288"/>
                    <a:pt x="393249" y="285463"/>
                    <a:pt x="398816" y="304721"/>
                  </a:cubicBezTo>
                  <a:lnTo>
                    <a:pt x="0" y="242106"/>
                  </a:lnTo>
                  <a:lnTo>
                    <a:pt x="37978" y="215"/>
                  </a:lnTo>
                  <a:cubicBezTo>
                    <a:pt x="68349" y="-1084"/>
                    <a:pt x="102063" y="3864"/>
                    <a:pt x="127562" y="5877"/>
                  </a:cubicBezTo>
                  <a:cubicBezTo>
                    <a:pt x="159790" y="8947"/>
                    <a:pt x="190484" y="12017"/>
                    <a:pt x="219644" y="150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 rot="5935370">
              <a:off x="247436" y="-124890"/>
              <a:ext cx="506897" cy="692337"/>
            </a:xfrm>
            <a:custGeom>
              <a:avLst/>
              <a:gdLst/>
              <a:ahLst/>
              <a:cxnLst/>
              <a:rect l="l" t="t" r="r" b="b"/>
              <a:pathLst>
                <a:path w="506897" h="692337">
                  <a:moveTo>
                    <a:pt x="506237" y="326412"/>
                  </a:moveTo>
                  <a:cubicBezTo>
                    <a:pt x="503221" y="294701"/>
                    <a:pt x="490297" y="272436"/>
                    <a:pt x="476454" y="264364"/>
                  </a:cubicBezTo>
                  <a:cubicBezTo>
                    <a:pt x="428937" y="238294"/>
                    <a:pt x="320543" y="308676"/>
                    <a:pt x="301475" y="244444"/>
                  </a:cubicBezTo>
                  <a:cubicBezTo>
                    <a:pt x="293929" y="201460"/>
                    <a:pt x="303107" y="78659"/>
                    <a:pt x="321461" y="15755"/>
                  </a:cubicBezTo>
                  <a:lnTo>
                    <a:pt x="229485" y="6529"/>
                  </a:lnTo>
                  <a:cubicBezTo>
                    <a:pt x="171158" y="1916"/>
                    <a:pt x="69800" y="-18003"/>
                    <a:pt x="63682" y="46438"/>
                  </a:cubicBezTo>
                  <a:cubicBezTo>
                    <a:pt x="60623" y="69433"/>
                    <a:pt x="74491" y="89422"/>
                    <a:pt x="77448" y="114024"/>
                  </a:cubicBezTo>
                  <a:cubicBezTo>
                    <a:pt x="78978" y="138557"/>
                    <a:pt x="80507" y="173783"/>
                    <a:pt x="66741" y="187621"/>
                  </a:cubicBezTo>
                  <a:cubicBezTo>
                    <a:pt x="53124" y="201887"/>
                    <a:pt x="26890" y="208477"/>
                    <a:pt x="0" y="206497"/>
                  </a:cubicBezTo>
                  <a:lnTo>
                    <a:pt x="44581" y="490442"/>
                  </a:lnTo>
                  <a:cubicBezTo>
                    <a:pt x="65336" y="498295"/>
                    <a:pt x="80955" y="518542"/>
                    <a:pt x="82139" y="545262"/>
                  </a:cubicBezTo>
                  <a:cubicBezTo>
                    <a:pt x="83897" y="568239"/>
                    <a:pt x="70465" y="602320"/>
                    <a:pt x="66806" y="632003"/>
                  </a:cubicBezTo>
                  <a:lnTo>
                    <a:pt x="74022" y="677963"/>
                  </a:lnTo>
                  <a:lnTo>
                    <a:pt x="78977" y="683440"/>
                  </a:lnTo>
                  <a:cubicBezTo>
                    <a:pt x="108141" y="701822"/>
                    <a:pt x="168099" y="686515"/>
                    <a:pt x="198792" y="683440"/>
                  </a:cubicBezTo>
                  <a:cubicBezTo>
                    <a:pt x="244780" y="678827"/>
                    <a:pt x="278532" y="677290"/>
                    <a:pt x="323093" y="672677"/>
                  </a:cubicBezTo>
                  <a:cubicBezTo>
                    <a:pt x="313813" y="612779"/>
                    <a:pt x="298416" y="542257"/>
                    <a:pt x="303107" y="471595"/>
                  </a:cubicBezTo>
                  <a:cubicBezTo>
                    <a:pt x="304636" y="454681"/>
                    <a:pt x="310754" y="420923"/>
                    <a:pt x="326152" y="416310"/>
                  </a:cubicBezTo>
                  <a:cubicBezTo>
                    <a:pt x="338388" y="413235"/>
                    <a:pt x="361331" y="419455"/>
                    <a:pt x="376830" y="420923"/>
                  </a:cubicBezTo>
                  <a:cubicBezTo>
                    <a:pt x="395083" y="422461"/>
                    <a:pt x="413540" y="425536"/>
                    <a:pt x="428937" y="425536"/>
                  </a:cubicBezTo>
                  <a:cubicBezTo>
                    <a:pt x="473395" y="424068"/>
                    <a:pt x="499500" y="411068"/>
                    <a:pt x="505618" y="361095"/>
                  </a:cubicBezTo>
                  <a:cubicBezTo>
                    <a:pt x="507148" y="348602"/>
                    <a:pt x="507243" y="336982"/>
                    <a:pt x="506237" y="3264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 rot="16735370" flipV="1">
              <a:off x="-274540" y="454239"/>
              <a:ext cx="650714" cy="203408"/>
            </a:xfrm>
            <a:custGeom>
              <a:avLst/>
              <a:gdLst/>
              <a:ahLst/>
              <a:cxnLst/>
              <a:rect l="l" t="t" r="r" b="b"/>
              <a:pathLst>
                <a:path w="650714" h="203408">
                  <a:moveTo>
                    <a:pt x="392884" y="51352"/>
                  </a:moveTo>
                  <a:cubicBezTo>
                    <a:pt x="399023" y="-13115"/>
                    <a:pt x="500313" y="6839"/>
                    <a:pt x="558632" y="11444"/>
                  </a:cubicBezTo>
                  <a:cubicBezTo>
                    <a:pt x="590860" y="14513"/>
                    <a:pt x="621555" y="17583"/>
                    <a:pt x="650714" y="20653"/>
                  </a:cubicBezTo>
                  <a:cubicBezTo>
                    <a:pt x="636979" y="67589"/>
                    <a:pt x="628365" y="147823"/>
                    <a:pt x="628097" y="203408"/>
                  </a:cubicBezTo>
                  <a:lnTo>
                    <a:pt x="404198" y="168254"/>
                  </a:lnTo>
                  <a:cubicBezTo>
                    <a:pt x="408570" y="152882"/>
                    <a:pt x="407633" y="133882"/>
                    <a:pt x="406696" y="118888"/>
                  </a:cubicBezTo>
                  <a:cubicBezTo>
                    <a:pt x="403627" y="94329"/>
                    <a:pt x="389815" y="74375"/>
                    <a:pt x="392884" y="51352"/>
                  </a:cubicBezTo>
                  <a:close/>
                  <a:moveTo>
                    <a:pt x="0" y="23723"/>
                  </a:moveTo>
                  <a:cubicBezTo>
                    <a:pt x="44506" y="19118"/>
                    <a:pt x="92082" y="5304"/>
                    <a:pt x="141192" y="699"/>
                  </a:cubicBezTo>
                  <a:cubicBezTo>
                    <a:pt x="191838" y="-2371"/>
                    <a:pt x="248622" y="3769"/>
                    <a:pt x="256295" y="37537"/>
                  </a:cubicBezTo>
                  <a:cubicBezTo>
                    <a:pt x="257830" y="49817"/>
                    <a:pt x="250157" y="92794"/>
                    <a:pt x="248621" y="103539"/>
                  </a:cubicBezTo>
                  <a:cubicBezTo>
                    <a:pt x="246916" y="115480"/>
                    <a:pt x="243789" y="129318"/>
                    <a:pt x="243352" y="143001"/>
                  </a:cubicBezTo>
                  <a:lnTo>
                    <a:pt x="8546" y="106136"/>
                  </a:lnTo>
                  <a:cubicBezTo>
                    <a:pt x="5510" y="78489"/>
                    <a:pt x="1938" y="51514"/>
                    <a:pt x="0" y="237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 rot="11335370" flipV="1">
              <a:off x="-21617" y="265783"/>
              <a:ext cx="977935" cy="698936"/>
            </a:xfrm>
            <a:custGeom>
              <a:avLst/>
              <a:gdLst/>
              <a:ahLst/>
              <a:cxnLst/>
              <a:rect l="l" t="t" r="r" b="b"/>
              <a:pathLst>
                <a:path w="977935" h="698936">
                  <a:moveTo>
                    <a:pt x="330723" y="697698"/>
                  </a:moveTo>
                  <a:cubicBezTo>
                    <a:pt x="279160" y="692950"/>
                    <a:pt x="234287" y="675660"/>
                    <a:pt x="192890" y="665294"/>
                  </a:cubicBezTo>
                  <a:cubicBezTo>
                    <a:pt x="212765" y="597769"/>
                    <a:pt x="215854" y="453507"/>
                    <a:pt x="183622" y="430470"/>
                  </a:cubicBezTo>
                  <a:cubicBezTo>
                    <a:pt x="151390" y="407434"/>
                    <a:pt x="56237" y="448899"/>
                    <a:pt x="17929" y="412042"/>
                  </a:cubicBezTo>
                  <a:cubicBezTo>
                    <a:pt x="-5138" y="390589"/>
                    <a:pt x="-5138" y="321481"/>
                    <a:pt x="13295" y="292326"/>
                  </a:cubicBezTo>
                  <a:cubicBezTo>
                    <a:pt x="31728" y="260076"/>
                    <a:pt x="79304" y="266267"/>
                    <a:pt x="120702" y="272386"/>
                  </a:cubicBezTo>
                  <a:cubicBezTo>
                    <a:pt x="134501" y="273898"/>
                    <a:pt x="160658" y="286207"/>
                    <a:pt x="177443" y="281600"/>
                  </a:cubicBezTo>
                  <a:cubicBezTo>
                    <a:pt x="191345" y="276993"/>
                    <a:pt x="194332" y="249350"/>
                    <a:pt x="195876" y="227898"/>
                  </a:cubicBezTo>
                  <a:cubicBezTo>
                    <a:pt x="202055" y="151087"/>
                    <a:pt x="188256" y="89753"/>
                    <a:pt x="183622" y="23741"/>
                  </a:cubicBezTo>
                  <a:cubicBezTo>
                    <a:pt x="228109" y="19134"/>
                    <a:pt x="275685" y="5312"/>
                    <a:pt x="324805" y="705"/>
                  </a:cubicBezTo>
                  <a:cubicBezTo>
                    <a:pt x="375471" y="-2390"/>
                    <a:pt x="432212" y="3800"/>
                    <a:pt x="439936" y="37562"/>
                  </a:cubicBezTo>
                  <a:cubicBezTo>
                    <a:pt x="441480" y="49801"/>
                    <a:pt x="433757" y="92777"/>
                    <a:pt x="432212" y="103503"/>
                  </a:cubicBezTo>
                  <a:cubicBezTo>
                    <a:pt x="429226" y="125027"/>
                    <a:pt x="421502" y="152671"/>
                    <a:pt x="429226" y="174123"/>
                  </a:cubicBezTo>
                  <a:cubicBezTo>
                    <a:pt x="444570" y="217099"/>
                    <a:pt x="547342" y="226314"/>
                    <a:pt x="579575" y="192552"/>
                  </a:cubicBezTo>
                  <a:cubicBezTo>
                    <a:pt x="593374" y="178730"/>
                    <a:pt x="591829" y="143456"/>
                    <a:pt x="590284" y="118908"/>
                  </a:cubicBezTo>
                  <a:cubicBezTo>
                    <a:pt x="587298" y="94361"/>
                    <a:pt x="573396" y="74348"/>
                    <a:pt x="576485" y="51384"/>
                  </a:cubicBezTo>
                  <a:cubicBezTo>
                    <a:pt x="582664" y="-13117"/>
                    <a:pt x="683995" y="6824"/>
                    <a:pt x="742281" y="11431"/>
                  </a:cubicBezTo>
                  <a:lnTo>
                    <a:pt x="834343" y="20645"/>
                  </a:lnTo>
                  <a:cubicBezTo>
                    <a:pt x="815910" y="83563"/>
                    <a:pt x="806745" y="206373"/>
                    <a:pt x="814366" y="249350"/>
                  </a:cubicBezTo>
                  <a:cubicBezTo>
                    <a:pt x="822975" y="287870"/>
                    <a:pt x="925519" y="249542"/>
                    <a:pt x="977935" y="265655"/>
                  </a:cubicBezTo>
                  <a:lnTo>
                    <a:pt x="952189" y="429635"/>
                  </a:lnTo>
                  <a:cubicBezTo>
                    <a:pt x="948882" y="430872"/>
                    <a:pt x="945411" y="430726"/>
                    <a:pt x="941750" y="430470"/>
                  </a:cubicBezTo>
                  <a:cubicBezTo>
                    <a:pt x="926406" y="430470"/>
                    <a:pt x="907973" y="427375"/>
                    <a:pt x="889643" y="425863"/>
                  </a:cubicBezTo>
                  <a:cubicBezTo>
                    <a:pt x="874196" y="424351"/>
                    <a:pt x="851232" y="418161"/>
                    <a:pt x="838978" y="421256"/>
                  </a:cubicBezTo>
                  <a:cubicBezTo>
                    <a:pt x="823634" y="425863"/>
                    <a:pt x="817455" y="459625"/>
                    <a:pt x="815910" y="476543"/>
                  </a:cubicBezTo>
                  <a:cubicBezTo>
                    <a:pt x="811276" y="547162"/>
                    <a:pt x="826620" y="617710"/>
                    <a:pt x="835888" y="677603"/>
                  </a:cubicBezTo>
                  <a:cubicBezTo>
                    <a:pt x="791401" y="682211"/>
                    <a:pt x="757625" y="683722"/>
                    <a:pt x="711593" y="688330"/>
                  </a:cubicBezTo>
                  <a:cubicBezTo>
                    <a:pt x="680905" y="691425"/>
                    <a:pt x="620972" y="706759"/>
                    <a:pt x="591829" y="688330"/>
                  </a:cubicBezTo>
                  <a:cubicBezTo>
                    <a:pt x="555066" y="663782"/>
                    <a:pt x="598008" y="590139"/>
                    <a:pt x="594918" y="550186"/>
                  </a:cubicBezTo>
                  <a:cubicBezTo>
                    <a:pt x="593374" y="513328"/>
                    <a:pt x="564231" y="488780"/>
                    <a:pt x="536632" y="484173"/>
                  </a:cubicBezTo>
                  <a:cubicBezTo>
                    <a:pt x="509034" y="481150"/>
                    <a:pt x="476802" y="484173"/>
                    <a:pt x="455279" y="496483"/>
                  </a:cubicBezTo>
                  <a:cubicBezTo>
                    <a:pt x="424592" y="514912"/>
                    <a:pt x="430667" y="579341"/>
                    <a:pt x="436846" y="617710"/>
                  </a:cubicBezTo>
                  <a:cubicBezTo>
                    <a:pt x="438391" y="631531"/>
                    <a:pt x="443025" y="648449"/>
                    <a:pt x="441480" y="660686"/>
                  </a:cubicBezTo>
                  <a:cubicBezTo>
                    <a:pt x="436846" y="682211"/>
                    <a:pt x="412337" y="694449"/>
                    <a:pt x="384636" y="697544"/>
                  </a:cubicBezTo>
                  <a:cubicBezTo>
                    <a:pt x="365842" y="699470"/>
                    <a:pt x="347911" y="699281"/>
                    <a:pt x="330723" y="6976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 rot="535370" flipV="1">
              <a:off x="5359832" y="1238938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3" name="Freeform 7"/>
            <p:cNvSpPr>
              <a:spLocks/>
            </p:cNvSpPr>
            <p:nvPr/>
          </p:nvSpPr>
          <p:spPr bwMode="auto">
            <a:xfrm rot="5935370">
              <a:off x="7038781" y="-121355"/>
              <a:ext cx="239801" cy="415234"/>
            </a:xfrm>
            <a:custGeom>
              <a:avLst/>
              <a:gdLst/>
              <a:ahLst/>
              <a:cxnLst/>
              <a:rect l="l" t="t" r="r" b="b"/>
              <a:pathLst>
                <a:path w="239801" h="415234">
                  <a:moveTo>
                    <a:pt x="54365" y="5453"/>
                  </a:moveTo>
                  <a:lnTo>
                    <a:pt x="0" y="0"/>
                  </a:lnTo>
                  <a:lnTo>
                    <a:pt x="32957" y="209914"/>
                  </a:lnTo>
                  <a:cubicBezTo>
                    <a:pt x="29785" y="155746"/>
                    <a:pt x="38757" y="58943"/>
                    <a:pt x="54365" y="5453"/>
                  </a:cubicBezTo>
                  <a:close/>
                  <a:moveTo>
                    <a:pt x="239141" y="316110"/>
                  </a:moveTo>
                  <a:cubicBezTo>
                    <a:pt x="236125" y="284399"/>
                    <a:pt x="223201" y="262134"/>
                    <a:pt x="209359" y="254062"/>
                  </a:cubicBezTo>
                  <a:cubicBezTo>
                    <a:pt x="163371" y="228831"/>
                    <a:pt x="60364" y="293941"/>
                    <a:pt x="37594" y="239449"/>
                  </a:cubicBezTo>
                  <a:lnTo>
                    <a:pt x="63763" y="406126"/>
                  </a:lnTo>
                  <a:cubicBezTo>
                    <a:pt x="76496" y="404308"/>
                    <a:pt x="96027" y="409323"/>
                    <a:pt x="109734" y="410621"/>
                  </a:cubicBezTo>
                  <a:cubicBezTo>
                    <a:pt x="127987" y="412159"/>
                    <a:pt x="146444" y="415234"/>
                    <a:pt x="161841" y="415234"/>
                  </a:cubicBezTo>
                  <a:cubicBezTo>
                    <a:pt x="206299" y="413767"/>
                    <a:pt x="232404" y="400766"/>
                    <a:pt x="238522" y="350793"/>
                  </a:cubicBezTo>
                  <a:cubicBezTo>
                    <a:pt x="240052" y="338300"/>
                    <a:pt x="240147" y="326680"/>
                    <a:pt x="239141" y="3161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 rot="16735370" flipV="1">
              <a:off x="5941517" y="-15714"/>
              <a:ext cx="794216" cy="698936"/>
            </a:xfrm>
            <a:custGeom>
              <a:avLst/>
              <a:gdLst/>
              <a:ahLst/>
              <a:cxnLst/>
              <a:rect l="l" t="t" r="r" b="b"/>
              <a:pathLst>
                <a:path w="794216" h="698936">
                  <a:moveTo>
                    <a:pt x="2998" y="320322"/>
                  </a:moveTo>
                  <a:cubicBezTo>
                    <a:pt x="5228" y="309410"/>
                    <a:pt x="8681" y="299624"/>
                    <a:pt x="13285" y="292334"/>
                  </a:cubicBezTo>
                  <a:cubicBezTo>
                    <a:pt x="31702" y="260101"/>
                    <a:pt x="79278" y="266240"/>
                    <a:pt x="120714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0" y="249356"/>
                    <a:pt x="195915" y="227867"/>
                  </a:cubicBezTo>
                  <a:cubicBezTo>
                    <a:pt x="202054" y="151122"/>
                    <a:pt x="188242" y="89725"/>
                    <a:pt x="183637" y="23723"/>
                  </a:cubicBezTo>
                  <a:cubicBezTo>
                    <a:pt x="228144" y="19119"/>
                    <a:pt x="275720" y="5304"/>
                    <a:pt x="324830" y="699"/>
                  </a:cubicBezTo>
                  <a:cubicBezTo>
                    <a:pt x="375475" y="-2370"/>
                    <a:pt x="432259" y="3769"/>
                    <a:pt x="439933" y="37537"/>
                  </a:cubicBezTo>
                  <a:cubicBezTo>
                    <a:pt x="441468" y="49817"/>
                    <a:pt x="433794" y="92795"/>
                    <a:pt x="432259" y="103539"/>
                  </a:cubicBezTo>
                  <a:cubicBezTo>
                    <a:pt x="429190" y="125028"/>
                    <a:pt x="421516" y="152656"/>
                    <a:pt x="429190" y="174145"/>
                  </a:cubicBezTo>
                  <a:cubicBezTo>
                    <a:pt x="444537" y="217123"/>
                    <a:pt x="547362" y="226332"/>
                    <a:pt x="579591" y="192564"/>
                  </a:cubicBezTo>
                  <a:cubicBezTo>
                    <a:pt x="593403" y="178750"/>
                    <a:pt x="591868" y="143447"/>
                    <a:pt x="590334" y="118888"/>
                  </a:cubicBezTo>
                  <a:cubicBezTo>
                    <a:pt x="587264" y="94329"/>
                    <a:pt x="573452" y="74376"/>
                    <a:pt x="576521" y="51352"/>
                  </a:cubicBezTo>
                  <a:cubicBezTo>
                    <a:pt x="582660" y="-13115"/>
                    <a:pt x="683951" y="6839"/>
                    <a:pt x="742270" y="11444"/>
                  </a:cubicBezTo>
                  <a:lnTo>
                    <a:pt x="794216" y="16639"/>
                  </a:lnTo>
                  <a:lnTo>
                    <a:pt x="688239" y="691633"/>
                  </a:lnTo>
                  <a:cubicBezTo>
                    <a:pt x="656477" y="696464"/>
                    <a:pt x="614735" y="702786"/>
                    <a:pt x="591868" y="688342"/>
                  </a:cubicBezTo>
                  <a:cubicBezTo>
                    <a:pt x="555036" y="663784"/>
                    <a:pt x="598007" y="590108"/>
                    <a:pt x="594938" y="550200"/>
                  </a:cubicBezTo>
                  <a:cubicBezTo>
                    <a:pt x="593403" y="513362"/>
                    <a:pt x="564244" y="488803"/>
                    <a:pt x="536619" y="484198"/>
                  </a:cubicBezTo>
                  <a:cubicBezTo>
                    <a:pt x="508995" y="481129"/>
                    <a:pt x="476766" y="484198"/>
                    <a:pt x="455280" y="496477"/>
                  </a:cubicBezTo>
                  <a:cubicBezTo>
                    <a:pt x="424586" y="514897"/>
                    <a:pt x="430725" y="579363"/>
                    <a:pt x="436863" y="617736"/>
                  </a:cubicBezTo>
                  <a:cubicBezTo>
                    <a:pt x="438398" y="631550"/>
                    <a:pt x="443002" y="648435"/>
                    <a:pt x="441467" y="660714"/>
                  </a:cubicBezTo>
                  <a:cubicBezTo>
                    <a:pt x="436863" y="682203"/>
                    <a:pt x="412308" y="694482"/>
                    <a:pt x="384684" y="697552"/>
                  </a:cubicBezTo>
                  <a:cubicBezTo>
                    <a:pt x="309483" y="705226"/>
                    <a:pt x="248095" y="679133"/>
                    <a:pt x="192845" y="665319"/>
                  </a:cubicBezTo>
                  <a:cubicBezTo>
                    <a:pt x="212796" y="597782"/>
                    <a:pt x="215866" y="453500"/>
                    <a:pt x="183637" y="430476"/>
                  </a:cubicBezTo>
                  <a:cubicBezTo>
                    <a:pt x="151409" y="407452"/>
                    <a:pt x="56257" y="448895"/>
                    <a:pt x="17889" y="412057"/>
                  </a:cubicBezTo>
                  <a:cubicBezTo>
                    <a:pt x="624" y="395941"/>
                    <a:pt x="-3692" y="353059"/>
                    <a:pt x="2998" y="3203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 rot="11335370" flipV="1">
              <a:off x="6486731" y="-31755"/>
              <a:ext cx="1019767" cy="698937"/>
            </a:xfrm>
            <a:custGeom>
              <a:avLst/>
              <a:gdLst/>
              <a:ahLst/>
              <a:cxnLst/>
              <a:rect l="l" t="t" r="r" b="b"/>
              <a:pathLst>
                <a:path w="1019767" h="698937">
                  <a:moveTo>
                    <a:pt x="330723" y="697699"/>
                  </a:moveTo>
                  <a:cubicBezTo>
                    <a:pt x="279160" y="692950"/>
                    <a:pt x="234288" y="675660"/>
                    <a:pt x="192890" y="665294"/>
                  </a:cubicBezTo>
                  <a:cubicBezTo>
                    <a:pt x="212765" y="597769"/>
                    <a:pt x="215854" y="453507"/>
                    <a:pt x="183622" y="430471"/>
                  </a:cubicBezTo>
                  <a:cubicBezTo>
                    <a:pt x="151390" y="407434"/>
                    <a:pt x="56237" y="448899"/>
                    <a:pt x="17929" y="412042"/>
                  </a:cubicBezTo>
                  <a:cubicBezTo>
                    <a:pt x="-5138" y="390589"/>
                    <a:pt x="-5138" y="321481"/>
                    <a:pt x="13295" y="292326"/>
                  </a:cubicBezTo>
                  <a:cubicBezTo>
                    <a:pt x="31728" y="260076"/>
                    <a:pt x="79304" y="266267"/>
                    <a:pt x="120702" y="272386"/>
                  </a:cubicBezTo>
                  <a:cubicBezTo>
                    <a:pt x="134501" y="273898"/>
                    <a:pt x="160658" y="286207"/>
                    <a:pt x="177443" y="281600"/>
                  </a:cubicBezTo>
                  <a:cubicBezTo>
                    <a:pt x="191345" y="276993"/>
                    <a:pt x="194331" y="249350"/>
                    <a:pt x="195876" y="227898"/>
                  </a:cubicBezTo>
                  <a:cubicBezTo>
                    <a:pt x="202055" y="151087"/>
                    <a:pt x="188256" y="89753"/>
                    <a:pt x="183622" y="23741"/>
                  </a:cubicBezTo>
                  <a:cubicBezTo>
                    <a:pt x="228109" y="19134"/>
                    <a:pt x="275685" y="5312"/>
                    <a:pt x="324806" y="705"/>
                  </a:cubicBezTo>
                  <a:cubicBezTo>
                    <a:pt x="375471" y="-2390"/>
                    <a:pt x="432212" y="3800"/>
                    <a:pt x="439936" y="37562"/>
                  </a:cubicBezTo>
                  <a:cubicBezTo>
                    <a:pt x="441480" y="49801"/>
                    <a:pt x="433757" y="92777"/>
                    <a:pt x="432212" y="103503"/>
                  </a:cubicBezTo>
                  <a:cubicBezTo>
                    <a:pt x="429226" y="125027"/>
                    <a:pt x="421502" y="152671"/>
                    <a:pt x="429226" y="174123"/>
                  </a:cubicBezTo>
                  <a:cubicBezTo>
                    <a:pt x="444569" y="217099"/>
                    <a:pt x="547342" y="226314"/>
                    <a:pt x="579575" y="192552"/>
                  </a:cubicBezTo>
                  <a:cubicBezTo>
                    <a:pt x="593374" y="178730"/>
                    <a:pt x="591829" y="143456"/>
                    <a:pt x="590284" y="118909"/>
                  </a:cubicBezTo>
                  <a:cubicBezTo>
                    <a:pt x="587298" y="94361"/>
                    <a:pt x="573396" y="74348"/>
                    <a:pt x="576485" y="51384"/>
                  </a:cubicBezTo>
                  <a:lnTo>
                    <a:pt x="582576" y="32265"/>
                  </a:lnTo>
                  <a:lnTo>
                    <a:pt x="823808" y="70140"/>
                  </a:lnTo>
                  <a:cubicBezTo>
                    <a:pt x="812659" y="134334"/>
                    <a:pt x="808443" y="215951"/>
                    <a:pt x="814365" y="249350"/>
                  </a:cubicBezTo>
                  <a:cubicBezTo>
                    <a:pt x="823634" y="290815"/>
                    <a:pt x="941750" y="243231"/>
                    <a:pt x="989326" y="269291"/>
                  </a:cubicBezTo>
                  <a:cubicBezTo>
                    <a:pt x="1007759" y="280016"/>
                    <a:pt x="1024648" y="330696"/>
                    <a:pt x="1018469" y="366042"/>
                  </a:cubicBezTo>
                  <a:cubicBezTo>
                    <a:pt x="1012393" y="399804"/>
                    <a:pt x="1011776" y="435366"/>
                    <a:pt x="941750" y="430470"/>
                  </a:cubicBezTo>
                  <a:cubicBezTo>
                    <a:pt x="926406" y="430470"/>
                    <a:pt x="907973" y="427375"/>
                    <a:pt x="889643" y="425864"/>
                  </a:cubicBezTo>
                  <a:cubicBezTo>
                    <a:pt x="874196" y="424351"/>
                    <a:pt x="851232" y="418161"/>
                    <a:pt x="838978" y="421256"/>
                  </a:cubicBezTo>
                  <a:cubicBezTo>
                    <a:pt x="823634" y="425863"/>
                    <a:pt x="817455" y="459626"/>
                    <a:pt x="815910" y="476543"/>
                  </a:cubicBezTo>
                  <a:cubicBezTo>
                    <a:pt x="811276" y="547162"/>
                    <a:pt x="826620" y="617710"/>
                    <a:pt x="835888" y="677603"/>
                  </a:cubicBezTo>
                  <a:cubicBezTo>
                    <a:pt x="791402" y="682211"/>
                    <a:pt x="757624" y="683722"/>
                    <a:pt x="711593" y="688330"/>
                  </a:cubicBezTo>
                  <a:cubicBezTo>
                    <a:pt x="680906" y="691425"/>
                    <a:pt x="620972" y="706759"/>
                    <a:pt x="591829" y="688330"/>
                  </a:cubicBezTo>
                  <a:cubicBezTo>
                    <a:pt x="555065" y="663782"/>
                    <a:pt x="598008" y="590139"/>
                    <a:pt x="594918" y="550186"/>
                  </a:cubicBezTo>
                  <a:cubicBezTo>
                    <a:pt x="593374" y="513328"/>
                    <a:pt x="564231" y="488780"/>
                    <a:pt x="536632" y="484173"/>
                  </a:cubicBezTo>
                  <a:cubicBezTo>
                    <a:pt x="509034" y="481150"/>
                    <a:pt x="476802" y="484173"/>
                    <a:pt x="455280" y="496483"/>
                  </a:cubicBezTo>
                  <a:cubicBezTo>
                    <a:pt x="424592" y="514912"/>
                    <a:pt x="430668" y="579341"/>
                    <a:pt x="436846" y="617710"/>
                  </a:cubicBezTo>
                  <a:cubicBezTo>
                    <a:pt x="438391" y="631531"/>
                    <a:pt x="443025" y="648449"/>
                    <a:pt x="441480" y="660686"/>
                  </a:cubicBezTo>
                  <a:cubicBezTo>
                    <a:pt x="436846" y="682211"/>
                    <a:pt x="412337" y="694449"/>
                    <a:pt x="384636" y="697544"/>
                  </a:cubicBezTo>
                  <a:cubicBezTo>
                    <a:pt x="365843" y="699470"/>
                    <a:pt x="347911" y="699281"/>
                    <a:pt x="330723" y="6976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7"/>
            <p:cNvSpPr>
              <a:spLocks/>
            </p:cNvSpPr>
            <p:nvPr/>
          </p:nvSpPr>
          <p:spPr bwMode="auto">
            <a:xfrm rot="16735370" flipV="1">
              <a:off x="4753931" y="-111680"/>
              <a:ext cx="600013" cy="698936"/>
            </a:xfrm>
            <a:custGeom>
              <a:avLst/>
              <a:gdLst/>
              <a:ahLst/>
              <a:cxnLst/>
              <a:rect l="l" t="t" r="r" b="b"/>
              <a:pathLst>
                <a:path w="600013" h="698936">
                  <a:moveTo>
                    <a:pt x="576522" y="51351"/>
                  </a:moveTo>
                  <a:cubicBezTo>
                    <a:pt x="578179" y="33943"/>
                    <a:pt x="586776" y="22690"/>
                    <a:pt x="600013" y="16394"/>
                  </a:cubicBezTo>
                  <a:lnTo>
                    <a:pt x="586289" y="103803"/>
                  </a:lnTo>
                  <a:cubicBezTo>
                    <a:pt x="582093" y="85582"/>
                    <a:pt x="574114" y="69411"/>
                    <a:pt x="576522" y="51351"/>
                  </a:cubicBezTo>
                  <a:close/>
                  <a:moveTo>
                    <a:pt x="2998" y="320321"/>
                  </a:moveTo>
                  <a:cubicBezTo>
                    <a:pt x="5228" y="309409"/>
                    <a:pt x="8682" y="299624"/>
                    <a:pt x="13286" y="292333"/>
                  </a:cubicBezTo>
                  <a:cubicBezTo>
                    <a:pt x="31702" y="260100"/>
                    <a:pt x="79278" y="266240"/>
                    <a:pt x="120715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1" y="249356"/>
                    <a:pt x="195915" y="227867"/>
                  </a:cubicBezTo>
                  <a:cubicBezTo>
                    <a:pt x="202054" y="151121"/>
                    <a:pt x="188242" y="89724"/>
                    <a:pt x="183638" y="23723"/>
                  </a:cubicBezTo>
                  <a:cubicBezTo>
                    <a:pt x="228144" y="19118"/>
                    <a:pt x="275720" y="5304"/>
                    <a:pt x="324830" y="699"/>
                  </a:cubicBezTo>
                  <a:cubicBezTo>
                    <a:pt x="375476" y="-2370"/>
                    <a:pt x="432260" y="3769"/>
                    <a:pt x="439933" y="37537"/>
                  </a:cubicBezTo>
                  <a:cubicBezTo>
                    <a:pt x="441468" y="49816"/>
                    <a:pt x="433794" y="92794"/>
                    <a:pt x="432259" y="103539"/>
                  </a:cubicBezTo>
                  <a:cubicBezTo>
                    <a:pt x="429190" y="125028"/>
                    <a:pt x="421517" y="152656"/>
                    <a:pt x="429190" y="174145"/>
                  </a:cubicBezTo>
                  <a:cubicBezTo>
                    <a:pt x="443607" y="214518"/>
                    <a:pt x="535218" y="225092"/>
                    <a:pt x="571739" y="196477"/>
                  </a:cubicBezTo>
                  <a:lnTo>
                    <a:pt x="526552" y="484288"/>
                  </a:lnTo>
                  <a:cubicBezTo>
                    <a:pt x="501487" y="481988"/>
                    <a:pt x="474213" y="485657"/>
                    <a:pt x="455280" y="496477"/>
                  </a:cubicBezTo>
                  <a:cubicBezTo>
                    <a:pt x="424586" y="514896"/>
                    <a:pt x="430725" y="579363"/>
                    <a:pt x="436863" y="617736"/>
                  </a:cubicBezTo>
                  <a:cubicBezTo>
                    <a:pt x="438398" y="631550"/>
                    <a:pt x="443002" y="648434"/>
                    <a:pt x="441468" y="660713"/>
                  </a:cubicBezTo>
                  <a:cubicBezTo>
                    <a:pt x="436863" y="682202"/>
                    <a:pt x="412308" y="694482"/>
                    <a:pt x="384684" y="697551"/>
                  </a:cubicBezTo>
                  <a:cubicBezTo>
                    <a:pt x="309483" y="705226"/>
                    <a:pt x="248095" y="679132"/>
                    <a:pt x="192846" y="665318"/>
                  </a:cubicBezTo>
                  <a:cubicBezTo>
                    <a:pt x="212797" y="597782"/>
                    <a:pt x="215866" y="453499"/>
                    <a:pt x="183638" y="430476"/>
                  </a:cubicBezTo>
                  <a:cubicBezTo>
                    <a:pt x="151409" y="407452"/>
                    <a:pt x="56257" y="448895"/>
                    <a:pt x="17890" y="412057"/>
                  </a:cubicBezTo>
                  <a:cubicBezTo>
                    <a:pt x="624" y="395940"/>
                    <a:pt x="-3692" y="353059"/>
                    <a:pt x="2998" y="3203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 rot="535370" flipV="1">
              <a:off x="5744793" y="493653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7"/>
            <p:cNvSpPr>
              <a:spLocks/>
            </p:cNvSpPr>
            <p:nvPr/>
          </p:nvSpPr>
          <p:spPr bwMode="auto">
            <a:xfrm rot="5935370">
              <a:off x="6386390" y="593978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 rot="16735370" flipV="1">
              <a:off x="5644573" y="1131975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 rot="11335370" flipV="1">
              <a:off x="6287550" y="1237283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 rot="535370" flipV="1">
              <a:off x="4475166" y="301763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 rot="16735370" flipV="1">
              <a:off x="4374946" y="940085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7"/>
            <p:cNvSpPr>
              <a:spLocks/>
            </p:cNvSpPr>
            <p:nvPr/>
          </p:nvSpPr>
          <p:spPr bwMode="auto">
            <a:xfrm rot="16735370" flipV="1">
              <a:off x="3570247" y="-207934"/>
              <a:ext cx="399501" cy="691245"/>
            </a:xfrm>
            <a:custGeom>
              <a:avLst/>
              <a:gdLst/>
              <a:ahLst/>
              <a:cxnLst/>
              <a:rect l="l" t="t" r="r" b="b"/>
              <a:pathLst>
                <a:path w="399501" h="691245">
                  <a:moveTo>
                    <a:pt x="2998" y="320318"/>
                  </a:moveTo>
                  <a:cubicBezTo>
                    <a:pt x="5228" y="309405"/>
                    <a:pt x="8681" y="299620"/>
                    <a:pt x="13285" y="292330"/>
                  </a:cubicBezTo>
                  <a:cubicBezTo>
                    <a:pt x="31702" y="260096"/>
                    <a:pt x="79278" y="266236"/>
                    <a:pt x="120715" y="272375"/>
                  </a:cubicBezTo>
                  <a:cubicBezTo>
                    <a:pt x="134527" y="273910"/>
                    <a:pt x="160617" y="286190"/>
                    <a:pt x="177499" y="281585"/>
                  </a:cubicBezTo>
                  <a:cubicBezTo>
                    <a:pt x="191311" y="276980"/>
                    <a:pt x="194381" y="249352"/>
                    <a:pt x="195915" y="227863"/>
                  </a:cubicBezTo>
                  <a:cubicBezTo>
                    <a:pt x="202054" y="151117"/>
                    <a:pt x="188242" y="89721"/>
                    <a:pt x="183638" y="23719"/>
                  </a:cubicBezTo>
                  <a:cubicBezTo>
                    <a:pt x="228144" y="19114"/>
                    <a:pt x="275720" y="5300"/>
                    <a:pt x="324830" y="695"/>
                  </a:cubicBezTo>
                  <a:cubicBezTo>
                    <a:pt x="350566" y="-865"/>
                    <a:pt x="377888" y="-46"/>
                    <a:pt x="399501" y="5734"/>
                  </a:cubicBezTo>
                  <a:lnTo>
                    <a:pt x="291873" y="691245"/>
                  </a:lnTo>
                  <a:cubicBezTo>
                    <a:pt x="256029" y="684418"/>
                    <a:pt x="223493" y="672977"/>
                    <a:pt x="192846" y="665314"/>
                  </a:cubicBezTo>
                  <a:cubicBezTo>
                    <a:pt x="212797" y="597778"/>
                    <a:pt x="215866" y="453496"/>
                    <a:pt x="183638" y="430472"/>
                  </a:cubicBezTo>
                  <a:cubicBezTo>
                    <a:pt x="151409" y="407448"/>
                    <a:pt x="56257" y="448891"/>
                    <a:pt x="17890" y="412053"/>
                  </a:cubicBezTo>
                  <a:cubicBezTo>
                    <a:pt x="624" y="395936"/>
                    <a:pt x="-3692" y="353055"/>
                    <a:pt x="2998" y="3203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7"/>
            <p:cNvSpPr>
              <a:spLocks/>
            </p:cNvSpPr>
            <p:nvPr/>
          </p:nvSpPr>
          <p:spPr bwMode="auto">
            <a:xfrm rot="535370" flipV="1">
              <a:off x="3202981" y="102024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 rot="5935370">
              <a:off x="3844578" y="202349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 rot="16735370" flipV="1">
              <a:off x="3102762" y="740346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 rot="535370" flipV="1">
              <a:off x="7908940" y="1627140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8" name="Freeform 7"/>
            <p:cNvSpPr>
              <a:spLocks/>
            </p:cNvSpPr>
            <p:nvPr/>
          </p:nvSpPr>
          <p:spPr bwMode="auto">
            <a:xfrm rot="535370" flipV="1">
              <a:off x="8655898" y="-40632"/>
              <a:ext cx="514345" cy="347417"/>
            </a:xfrm>
            <a:custGeom>
              <a:avLst/>
              <a:gdLst/>
              <a:ahLst/>
              <a:cxnLst/>
              <a:rect l="l" t="t" r="r" b="b"/>
              <a:pathLst>
                <a:path w="514345" h="347417">
                  <a:moveTo>
                    <a:pt x="514345" y="7185"/>
                  </a:moveTo>
                  <a:lnTo>
                    <a:pt x="460927" y="347417"/>
                  </a:lnTo>
                  <a:lnTo>
                    <a:pt x="1227" y="275242"/>
                  </a:lnTo>
                  <a:cubicBezTo>
                    <a:pt x="8957" y="265064"/>
                    <a:pt x="11083" y="244603"/>
                    <a:pt x="12277" y="227866"/>
                  </a:cubicBezTo>
                  <a:cubicBezTo>
                    <a:pt x="18416" y="151121"/>
                    <a:pt x="4604" y="89724"/>
                    <a:pt x="0" y="23723"/>
                  </a:cubicBezTo>
                  <a:cubicBezTo>
                    <a:pt x="44506" y="19118"/>
                    <a:pt x="92082" y="5304"/>
                    <a:pt x="141193" y="699"/>
                  </a:cubicBezTo>
                  <a:cubicBezTo>
                    <a:pt x="191838" y="-2371"/>
                    <a:pt x="248622" y="3768"/>
                    <a:pt x="256295" y="37537"/>
                  </a:cubicBezTo>
                  <a:cubicBezTo>
                    <a:pt x="257830" y="49816"/>
                    <a:pt x="250156" y="92794"/>
                    <a:pt x="248622" y="103538"/>
                  </a:cubicBezTo>
                  <a:cubicBezTo>
                    <a:pt x="245552" y="125027"/>
                    <a:pt x="237879" y="152656"/>
                    <a:pt x="245553" y="174144"/>
                  </a:cubicBezTo>
                  <a:cubicBezTo>
                    <a:pt x="260900" y="217122"/>
                    <a:pt x="363724" y="226332"/>
                    <a:pt x="395953" y="192563"/>
                  </a:cubicBezTo>
                  <a:cubicBezTo>
                    <a:pt x="409766" y="178749"/>
                    <a:pt x="408231" y="143446"/>
                    <a:pt x="406697" y="118888"/>
                  </a:cubicBezTo>
                  <a:cubicBezTo>
                    <a:pt x="403627" y="94329"/>
                    <a:pt x="389814" y="74375"/>
                    <a:pt x="392885" y="51351"/>
                  </a:cubicBezTo>
                  <a:cubicBezTo>
                    <a:pt x="397643" y="1379"/>
                    <a:pt x="459576" y="2133"/>
                    <a:pt x="514345" y="71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7"/>
            <p:cNvSpPr>
              <a:spLocks/>
            </p:cNvSpPr>
            <p:nvPr/>
          </p:nvSpPr>
          <p:spPr bwMode="auto">
            <a:xfrm rot="16735370" flipV="1">
              <a:off x="8365755" y="286349"/>
              <a:ext cx="1019800" cy="639069"/>
            </a:xfrm>
            <a:custGeom>
              <a:avLst/>
              <a:gdLst/>
              <a:ahLst/>
              <a:cxnLst/>
              <a:rect l="l" t="t" r="r" b="b"/>
              <a:pathLst>
                <a:path w="1019800" h="639069">
                  <a:moveTo>
                    <a:pt x="2998" y="260455"/>
                  </a:moveTo>
                  <a:cubicBezTo>
                    <a:pt x="5228" y="249543"/>
                    <a:pt x="8682" y="239757"/>
                    <a:pt x="13286" y="232467"/>
                  </a:cubicBezTo>
                  <a:cubicBezTo>
                    <a:pt x="31702" y="200234"/>
                    <a:pt x="79278" y="206373"/>
                    <a:pt x="120715" y="212512"/>
                  </a:cubicBezTo>
                  <a:cubicBezTo>
                    <a:pt x="134527" y="214047"/>
                    <a:pt x="160617" y="226327"/>
                    <a:pt x="177499" y="221722"/>
                  </a:cubicBezTo>
                  <a:cubicBezTo>
                    <a:pt x="191311" y="217118"/>
                    <a:pt x="194381" y="189489"/>
                    <a:pt x="195915" y="168001"/>
                  </a:cubicBezTo>
                  <a:cubicBezTo>
                    <a:pt x="200922" y="105416"/>
                    <a:pt x="192660" y="53038"/>
                    <a:pt x="187386" y="0"/>
                  </a:cubicBezTo>
                  <a:lnTo>
                    <a:pt x="433061" y="38572"/>
                  </a:lnTo>
                  <a:cubicBezTo>
                    <a:pt x="432712" y="40656"/>
                    <a:pt x="432442" y="42393"/>
                    <a:pt x="432259" y="43672"/>
                  </a:cubicBezTo>
                  <a:cubicBezTo>
                    <a:pt x="429190" y="65161"/>
                    <a:pt x="421517" y="92789"/>
                    <a:pt x="429190" y="114278"/>
                  </a:cubicBezTo>
                  <a:cubicBezTo>
                    <a:pt x="444537" y="157256"/>
                    <a:pt x="547362" y="166465"/>
                    <a:pt x="579591" y="132697"/>
                  </a:cubicBezTo>
                  <a:cubicBezTo>
                    <a:pt x="592627" y="119659"/>
                    <a:pt x="591993" y="87480"/>
                    <a:pt x="590374" y="63270"/>
                  </a:cubicBezTo>
                  <a:lnTo>
                    <a:pt x="813854" y="98358"/>
                  </a:lnTo>
                  <a:cubicBezTo>
                    <a:pt x="810917" y="136234"/>
                    <a:pt x="811025" y="170584"/>
                    <a:pt x="814401" y="189489"/>
                  </a:cubicBezTo>
                  <a:cubicBezTo>
                    <a:pt x="823609" y="230932"/>
                    <a:pt x="941781" y="183349"/>
                    <a:pt x="989357" y="209443"/>
                  </a:cubicBezTo>
                  <a:cubicBezTo>
                    <a:pt x="1007773" y="220188"/>
                    <a:pt x="1024655" y="270839"/>
                    <a:pt x="1018517" y="306142"/>
                  </a:cubicBezTo>
                  <a:cubicBezTo>
                    <a:pt x="1012378" y="339911"/>
                    <a:pt x="986288" y="369074"/>
                    <a:pt x="941781" y="370609"/>
                  </a:cubicBezTo>
                  <a:cubicBezTo>
                    <a:pt x="926434" y="370609"/>
                    <a:pt x="908018" y="367539"/>
                    <a:pt x="889601" y="366004"/>
                  </a:cubicBezTo>
                  <a:cubicBezTo>
                    <a:pt x="874254" y="364469"/>
                    <a:pt x="851234" y="358330"/>
                    <a:pt x="838956" y="361399"/>
                  </a:cubicBezTo>
                  <a:cubicBezTo>
                    <a:pt x="823609" y="366005"/>
                    <a:pt x="817470" y="399772"/>
                    <a:pt x="815936" y="416657"/>
                  </a:cubicBezTo>
                  <a:cubicBezTo>
                    <a:pt x="811331" y="487263"/>
                    <a:pt x="826679" y="557869"/>
                    <a:pt x="835887" y="617730"/>
                  </a:cubicBezTo>
                  <a:cubicBezTo>
                    <a:pt x="791380" y="622336"/>
                    <a:pt x="757617" y="623871"/>
                    <a:pt x="711576" y="628475"/>
                  </a:cubicBezTo>
                  <a:cubicBezTo>
                    <a:pt x="680882" y="631545"/>
                    <a:pt x="621028" y="646894"/>
                    <a:pt x="591869" y="628475"/>
                  </a:cubicBezTo>
                  <a:cubicBezTo>
                    <a:pt x="555036" y="603916"/>
                    <a:pt x="598008" y="530241"/>
                    <a:pt x="594938" y="490333"/>
                  </a:cubicBezTo>
                  <a:cubicBezTo>
                    <a:pt x="593403" y="453495"/>
                    <a:pt x="564244" y="428936"/>
                    <a:pt x="536620" y="424331"/>
                  </a:cubicBezTo>
                  <a:cubicBezTo>
                    <a:pt x="508995" y="421261"/>
                    <a:pt x="476766" y="424331"/>
                    <a:pt x="455280" y="436611"/>
                  </a:cubicBezTo>
                  <a:cubicBezTo>
                    <a:pt x="424586" y="455030"/>
                    <a:pt x="430725" y="519496"/>
                    <a:pt x="436864" y="557869"/>
                  </a:cubicBezTo>
                  <a:cubicBezTo>
                    <a:pt x="438399" y="571683"/>
                    <a:pt x="443002" y="588567"/>
                    <a:pt x="441468" y="600847"/>
                  </a:cubicBezTo>
                  <a:cubicBezTo>
                    <a:pt x="436864" y="622335"/>
                    <a:pt x="412308" y="634615"/>
                    <a:pt x="384684" y="637684"/>
                  </a:cubicBezTo>
                  <a:cubicBezTo>
                    <a:pt x="309483" y="645359"/>
                    <a:pt x="248095" y="619266"/>
                    <a:pt x="192846" y="605452"/>
                  </a:cubicBezTo>
                  <a:cubicBezTo>
                    <a:pt x="212797" y="537915"/>
                    <a:pt x="215866" y="393633"/>
                    <a:pt x="183638" y="370609"/>
                  </a:cubicBezTo>
                  <a:cubicBezTo>
                    <a:pt x="151409" y="347586"/>
                    <a:pt x="56257" y="389028"/>
                    <a:pt x="17890" y="352190"/>
                  </a:cubicBezTo>
                  <a:cubicBezTo>
                    <a:pt x="624" y="336073"/>
                    <a:pt x="-3692" y="293192"/>
                    <a:pt x="2998" y="2604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7"/>
            <p:cNvSpPr>
              <a:spLocks/>
            </p:cNvSpPr>
            <p:nvPr/>
          </p:nvSpPr>
          <p:spPr bwMode="auto">
            <a:xfrm rot="11335370" flipV="1">
              <a:off x="9041852" y="547379"/>
              <a:ext cx="112743" cy="169692"/>
            </a:xfrm>
            <a:custGeom>
              <a:avLst/>
              <a:gdLst/>
              <a:ahLst/>
              <a:cxnLst/>
              <a:rect l="l" t="t" r="r" b="b"/>
              <a:pathLst>
                <a:path w="112743" h="169692">
                  <a:moveTo>
                    <a:pt x="0" y="166168"/>
                  </a:moveTo>
                  <a:lnTo>
                    <a:pt x="26006" y="527"/>
                  </a:lnTo>
                  <a:cubicBezTo>
                    <a:pt x="47845" y="-923"/>
                    <a:pt x="68181" y="324"/>
                    <a:pt x="82302" y="8059"/>
                  </a:cubicBezTo>
                  <a:cubicBezTo>
                    <a:pt x="100736" y="18784"/>
                    <a:pt x="117624" y="69464"/>
                    <a:pt x="111445" y="104810"/>
                  </a:cubicBezTo>
                  <a:cubicBezTo>
                    <a:pt x="105369" y="138572"/>
                    <a:pt x="104751" y="174134"/>
                    <a:pt x="34726" y="1692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7"/>
            <p:cNvSpPr>
              <a:spLocks/>
            </p:cNvSpPr>
            <p:nvPr/>
          </p:nvSpPr>
          <p:spPr bwMode="auto">
            <a:xfrm rot="535370" flipV="1">
              <a:off x="7372432" y="-55141"/>
              <a:ext cx="650714" cy="179596"/>
            </a:xfrm>
            <a:custGeom>
              <a:avLst/>
              <a:gdLst/>
              <a:ahLst/>
              <a:cxnLst/>
              <a:rect l="l" t="t" r="r" b="b"/>
              <a:pathLst>
                <a:path w="650714" h="179596">
                  <a:moveTo>
                    <a:pt x="214858" y="5304"/>
                  </a:moveTo>
                  <a:cubicBezTo>
                    <a:pt x="236344" y="10676"/>
                    <a:pt x="252458" y="20653"/>
                    <a:pt x="256295" y="37537"/>
                  </a:cubicBezTo>
                  <a:cubicBezTo>
                    <a:pt x="257830" y="49816"/>
                    <a:pt x="250157" y="92794"/>
                    <a:pt x="248621" y="103539"/>
                  </a:cubicBezTo>
                  <a:lnTo>
                    <a:pt x="246114" y="119448"/>
                  </a:lnTo>
                  <a:lnTo>
                    <a:pt x="6018" y="81752"/>
                  </a:lnTo>
                  <a:cubicBezTo>
                    <a:pt x="3543" y="62486"/>
                    <a:pt x="1366" y="43307"/>
                    <a:pt x="0" y="23723"/>
                  </a:cubicBezTo>
                  <a:cubicBezTo>
                    <a:pt x="44506" y="19118"/>
                    <a:pt x="92082" y="5304"/>
                    <a:pt x="141192" y="699"/>
                  </a:cubicBezTo>
                  <a:cubicBezTo>
                    <a:pt x="166515" y="-836"/>
                    <a:pt x="193372" y="-69"/>
                    <a:pt x="214858" y="5304"/>
                  </a:cubicBezTo>
                  <a:close/>
                  <a:moveTo>
                    <a:pt x="650714" y="20653"/>
                  </a:moveTo>
                  <a:cubicBezTo>
                    <a:pt x="638842" y="61223"/>
                    <a:pt x="630796" y="126669"/>
                    <a:pt x="629214" y="179596"/>
                  </a:cubicBezTo>
                  <a:lnTo>
                    <a:pt x="406938" y="144698"/>
                  </a:lnTo>
                  <a:cubicBezTo>
                    <a:pt x="407678" y="135700"/>
                    <a:pt x="407187" y="126744"/>
                    <a:pt x="406696" y="118888"/>
                  </a:cubicBezTo>
                  <a:cubicBezTo>
                    <a:pt x="403627" y="94329"/>
                    <a:pt x="389815" y="74375"/>
                    <a:pt x="392884" y="51351"/>
                  </a:cubicBezTo>
                  <a:cubicBezTo>
                    <a:pt x="399023" y="-13115"/>
                    <a:pt x="500313" y="6839"/>
                    <a:pt x="558632" y="11443"/>
                  </a:cubicBezTo>
                  <a:cubicBezTo>
                    <a:pt x="590860" y="14513"/>
                    <a:pt x="621555" y="17583"/>
                    <a:pt x="650714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7"/>
            <p:cNvSpPr>
              <a:spLocks/>
            </p:cNvSpPr>
            <p:nvPr/>
          </p:nvSpPr>
          <p:spPr bwMode="auto">
            <a:xfrm rot="5935370">
              <a:off x="8098596" y="-186450"/>
              <a:ext cx="436138" cy="686836"/>
            </a:xfrm>
            <a:custGeom>
              <a:avLst/>
              <a:gdLst/>
              <a:ahLst/>
              <a:cxnLst/>
              <a:rect l="l" t="t" r="r" b="b"/>
              <a:pathLst>
                <a:path w="436138" h="686836">
                  <a:moveTo>
                    <a:pt x="435478" y="326401"/>
                  </a:moveTo>
                  <a:cubicBezTo>
                    <a:pt x="432462" y="294690"/>
                    <a:pt x="419537" y="272425"/>
                    <a:pt x="405695" y="264353"/>
                  </a:cubicBezTo>
                  <a:cubicBezTo>
                    <a:pt x="358178" y="238283"/>
                    <a:pt x="249784" y="308665"/>
                    <a:pt x="230715" y="244433"/>
                  </a:cubicBezTo>
                  <a:cubicBezTo>
                    <a:pt x="223170" y="201450"/>
                    <a:pt x="232347" y="78648"/>
                    <a:pt x="250702" y="15744"/>
                  </a:cubicBezTo>
                  <a:lnTo>
                    <a:pt x="158725" y="6518"/>
                  </a:lnTo>
                  <a:cubicBezTo>
                    <a:pt x="107988" y="2506"/>
                    <a:pt x="24689" y="-13089"/>
                    <a:pt x="0" y="25438"/>
                  </a:cubicBezTo>
                  <a:lnTo>
                    <a:pt x="103842" y="686836"/>
                  </a:lnTo>
                  <a:lnTo>
                    <a:pt x="128032" y="683429"/>
                  </a:lnTo>
                  <a:cubicBezTo>
                    <a:pt x="174020" y="678816"/>
                    <a:pt x="207772" y="677279"/>
                    <a:pt x="252333" y="672666"/>
                  </a:cubicBezTo>
                  <a:cubicBezTo>
                    <a:pt x="243054" y="612768"/>
                    <a:pt x="227656" y="542246"/>
                    <a:pt x="232347" y="471585"/>
                  </a:cubicBezTo>
                  <a:cubicBezTo>
                    <a:pt x="233876" y="454670"/>
                    <a:pt x="239995" y="420912"/>
                    <a:pt x="255392" y="416299"/>
                  </a:cubicBezTo>
                  <a:cubicBezTo>
                    <a:pt x="267628" y="413224"/>
                    <a:pt x="290572" y="419444"/>
                    <a:pt x="306071" y="420912"/>
                  </a:cubicBezTo>
                  <a:cubicBezTo>
                    <a:pt x="324323" y="422450"/>
                    <a:pt x="342780" y="425525"/>
                    <a:pt x="358178" y="425525"/>
                  </a:cubicBezTo>
                  <a:cubicBezTo>
                    <a:pt x="402636" y="424058"/>
                    <a:pt x="428740" y="411057"/>
                    <a:pt x="434858" y="361084"/>
                  </a:cubicBezTo>
                  <a:cubicBezTo>
                    <a:pt x="436388" y="348591"/>
                    <a:pt x="436484" y="336971"/>
                    <a:pt x="435478" y="3264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7"/>
            <p:cNvSpPr>
              <a:spLocks/>
            </p:cNvSpPr>
            <p:nvPr/>
          </p:nvSpPr>
          <p:spPr bwMode="auto">
            <a:xfrm rot="16735370" flipV="1">
              <a:off x="7153307" y="101449"/>
              <a:ext cx="954450" cy="698936"/>
            </a:xfrm>
            <a:custGeom>
              <a:avLst/>
              <a:gdLst/>
              <a:ahLst/>
              <a:cxnLst/>
              <a:rect l="l" t="t" r="r" b="b"/>
              <a:pathLst>
                <a:path w="954450" h="698936">
                  <a:moveTo>
                    <a:pt x="2998" y="320322"/>
                  </a:moveTo>
                  <a:cubicBezTo>
                    <a:pt x="5228" y="309410"/>
                    <a:pt x="8682" y="299624"/>
                    <a:pt x="13286" y="292334"/>
                  </a:cubicBezTo>
                  <a:cubicBezTo>
                    <a:pt x="31702" y="260101"/>
                    <a:pt x="79278" y="266240"/>
                    <a:pt x="120715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1" y="249356"/>
                    <a:pt x="195915" y="227867"/>
                  </a:cubicBezTo>
                  <a:cubicBezTo>
                    <a:pt x="202054" y="151122"/>
                    <a:pt x="188242" y="89725"/>
                    <a:pt x="183638" y="23723"/>
                  </a:cubicBezTo>
                  <a:cubicBezTo>
                    <a:pt x="228144" y="19119"/>
                    <a:pt x="275720" y="5304"/>
                    <a:pt x="324830" y="699"/>
                  </a:cubicBezTo>
                  <a:cubicBezTo>
                    <a:pt x="375476" y="-2370"/>
                    <a:pt x="432260" y="3769"/>
                    <a:pt x="439933" y="37537"/>
                  </a:cubicBezTo>
                  <a:cubicBezTo>
                    <a:pt x="441468" y="49817"/>
                    <a:pt x="433794" y="92795"/>
                    <a:pt x="432259" y="103539"/>
                  </a:cubicBezTo>
                  <a:cubicBezTo>
                    <a:pt x="429190" y="125028"/>
                    <a:pt x="421517" y="152656"/>
                    <a:pt x="429190" y="174145"/>
                  </a:cubicBezTo>
                  <a:cubicBezTo>
                    <a:pt x="444537" y="217123"/>
                    <a:pt x="547362" y="226332"/>
                    <a:pt x="579591" y="192564"/>
                  </a:cubicBezTo>
                  <a:cubicBezTo>
                    <a:pt x="593404" y="178750"/>
                    <a:pt x="591869" y="143446"/>
                    <a:pt x="590334" y="118888"/>
                  </a:cubicBezTo>
                  <a:cubicBezTo>
                    <a:pt x="587265" y="94329"/>
                    <a:pt x="573452" y="74376"/>
                    <a:pt x="576522" y="51352"/>
                  </a:cubicBezTo>
                  <a:cubicBezTo>
                    <a:pt x="582660" y="-13115"/>
                    <a:pt x="683951" y="6839"/>
                    <a:pt x="742270" y="11444"/>
                  </a:cubicBezTo>
                  <a:cubicBezTo>
                    <a:pt x="774498" y="14514"/>
                    <a:pt x="805193" y="17584"/>
                    <a:pt x="834352" y="20654"/>
                  </a:cubicBezTo>
                  <a:cubicBezTo>
                    <a:pt x="815935" y="83585"/>
                    <a:pt x="806727" y="206379"/>
                    <a:pt x="814401" y="249356"/>
                  </a:cubicBezTo>
                  <a:cubicBezTo>
                    <a:pt x="821798" y="282651"/>
                    <a:pt x="899528" y="258484"/>
                    <a:pt x="954450" y="261741"/>
                  </a:cubicBezTo>
                  <a:lnTo>
                    <a:pt x="928147" y="429273"/>
                  </a:lnTo>
                  <a:cubicBezTo>
                    <a:pt x="916023" y="428863"/>
                    <a:pt x="902812" y="426973"/>
                    <a:pt x="889601" y="425871"/>
                  </a:cubicBezTo>
                  <a:cubicBezTo>
                    <a:pt x="874254" y="424336"/>
                    <a:pt x="851233" y="418197"/>
                    <a:pt x="838956" y="421267"/>
                  </a:cubicBezTo>
                  <a:cubicBezTo>
                    <a:pt x="823609" y="425871"/>
                    <a:pt x="817470" y="459640"/>
                    <a:pt x="815936" y="476524"/>
                  </a:cubicBezTo>
                  <a:cubicBezTo>
                    <a:pt x="811331" y="547130"/>
                    <a:pt x="826678" y="617736"/>
                    <a:pt x="835887" y="677598"/>
                  </a:cubicBezTo>
                  <a:cubicBezTo>
                    <a:pt x="791380" y="682203"/>
                    <a:pt x="757617" y="683738"/>
                    <a:pt x="711576" y="688342"/>
                  </a:cubicBezTo>
                  <a:cubicBezTo>
                    <a:pt x="680882" y="691412"/>
                    <a:pt x="621028" y="706761"/>
                    <a:pt x="591869" y="688342"/>
                  </a:cubicBezTo>
                  <a:cubicBezTo>
                    <a:pt x="555036" y="663784"/>
                    <a:pt x="598007" y="590108"/>
                    <a:pt x="594938" y="550200"/>
                  </a:cubicBezTo>
                  <a:cubicBezTo>
                    <a:pt x="593403" y="513362"/>
                    <a:pt x="564244" y="488803"/>
                    <a:pt x="536619" y="484198"/>
                  </a:cubicBezTo>
                  <a:cubicBezTo>
                    <a:pt x="508995" y="481129"/>
                    <a:pt x="476766" y="484198"/>
                    <a:pt x="455280" y="496477"/>
                  </a:cubicBezTo>
                  <a:cubicBezTo>
                    <a:pt x="424586" y="514897"/>
                    <a:pt x="430725" y="579363"/>
                    <a:pt x="436864" y="617736"/>
                  </a:cubicBezTo>
                  <a:cubicBezTo>
                    <a:pt x="438398" y="631550"/>
                    <a:pt x="443002" y="648435"/>
                    <a:pt x="441468" y="660714"/>
                  </a:cubicBezTo>
                  <a:cubicBezTo>
                    <a:pt x="436863" y="682203"/>
                    <a:pt x="412308" y="694482"/>
                    <a:pt x="384684" y="697552"/>
                  </a:cubicBezTo>
                  <a:cubicBezTo>
                    <a:pt x="309483" y="705226"/>
                    <a:pt x="248095" y="679133"/>
                    <a:pt x="192846" y="665319"/>
                  </a:cubicBezTo>
                  <a:cubicBezTo>
                    <a:pt x="212797" y="597782"/>
                    <a:pt x="215866" y="453500"/>
                    <a:pt x="183638" y="430476"/>
                  </a:cubicBezTo>
                  <a:cubicBezTo>
                    <a:pt x="151409" y="407452"/>
                    <a:pt x="56257" y="448895"/>
                    <a:pt x="17890" y="412057"/>
                  </a:cubicBezTo>
                  <a:cubicBezTo>
                    <a:pt x="624" y="395941"/>
                    <a:pt x="-3692" y="353059"/>
                    <a:pt x="2998" y="3203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 rot="11335370" flipV="1">
              <a:off x="7766276" y="164552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7"/>
            <p:cNvSpPr>
              <a:spLocks/>
            </p:cNvSpPr>
            <p:nvPr/>
          </p:nvSpPr>
          <p:spPr bwMode="auto">
            <a:xfrm rot="535370" flipV="1">
              <a:off x="8300413" y="877268"/>
              <a:ext cx="859064" cy="698936"/>
            </a:xfrm>
            <a:custGeom>
              <a:avLst/>
              <a:gdLst/>
              <a:ahLst/>
              <a:cxnLst/>
              <a:rect l="l" t="t" r="r" b="b"/>
              <a:pathLst>
                <a:path w="859064" h="698936">
                  <a:moveTo>
                    <a:pt x="834352" y="20653"/>
                  </a:moveTo>
                  <a:cubicBezTo>
                    <a:pt x="815935" y="83585"/>
                    <a:pt x="806727" y="206378"/>
                    <a:pt x="814401" y="249356"/>
                  </a:cubicBezTo>
                  <a:cubicBezTo>
                    <a:pt x="817752" y="264439"/>
                    <a:pt x="835537" y="267730"/>
                    <a:pt x="859064" y="265790"/>
                  </a:cubicBezTo>
                  <a:lnTo>
                    <a:pt x="834006" y="425386"/>
                  </a:lnTo>
                  <a:cubicBezTo>
                    <a:pt x="822049" y="434607"/>
                    <a:pt x="817264" y="461899"/>
                    <a:pt x="815935" y="476523"/>
                  </a:cubicBezTo>
                  <a:lnTo>
                    <a:pt x="818206" y="526025"/>
                  </a:lnTo>
                  <a:lnTo>
                    <a:pt x="793832" y="681266"/>
                  </a:lnTo>
                  <a:cubicBezTo>
                    <a:pt x="767340" y="683578"/>
                    <a:pt x="742168" y="685282"/>
                    <a:pt x="711575" y="688342"/>
                  </a:cubicBezTo>
                  <a:cubicBezTo>
                    <a:pt x="680882" y="691412"/>
                    <a:pt x="621029" y="706761"/>
                    <a:pt x="591869" y="688342"/>
                  </a:cubicBezTo>
                  <a:cubicBezTo>
                    <a:pt x="555036" y="663783"/>
                    <a:pt x="598007" y="590107"/>
                    <a:pt x="594938" y="550199"/>
                  </a:cubicBezTo>
                  <a:cubicBezTo>
                    <a:pt x="593403" y="513361"/>
                    <a:pt x="564244" y="488803"/>
                    <a:pt x="536619" y="484198"/>
                  </a:cubicBezTo>
                  <a:cubicBezTo>
                    <a:pt x="508994" y="481128"/>
                    <a:pt x="476766" y="484198"/>
                    <a:pt x="455281" y="496477"/>
                  </a:cubicBezTo>
                  <a:cubicBezTo>
                    <a:pt x="424586" y="514896"/>
                    <a:pt x="430724" y="579363"/>
                    <a:pt x="436864" y="617736"/>
                  </a:cubicBezTo>
                  <a:cubicBezTo>
                    <a:pt x="438398" y="631550"/>
                    <a:pt x="443003" y="648434"/>
                    <a:pt x="441468" y="660713"/>
                  </a:cubicBezTo>
                  <a:cubicBezTo>
                    <a:pt x="436864" y="682202"/>
                    <a:pt x="412308" y="694482"/>
                    <a:pt x="384684" y="697551"/>
                  </a:cubicBezTo>
                  <a:cubicBezTo>
                    <a:pt x="309483" y="705226"/>
                    <a:pt x="248095" y="679132"/>
                    <a:pt x="192846" y="665318"/>
                  </a:cubicBezTo>
                  <a:cubicBezTo>
                    <a:pt x="212797" y="597782"/>
                    <a:pt x="215866" y="453499"/>
                    <a:pt x="183637" y="430476"/>
                  </a:cubicBezTo>
                  <a:cubicBezTo>
                    <a:pt x="151409" y="407452"/>
                    <a:pt x="56257" y="448895"/>
                    <a:pt x="17890" y="412057"/>
                  </a:cubicBezTo>
                  <a:cubicBezTo>
                    <a:pt x="-5131" y="390568"/>
                    <a:pt x="-5131" y="321497"/>
                    <a:pt x="13286" y="292333"/>
                  </a:cubicBezTo>
                  <a:cubicBezTo>
                    <a:pt x="31702" y="260100"/>
                    <a:pt x="79278" y="266240"/>
                    <a:pt x="120715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1" y="249356"/>
                    <a:pt x="195915" y="227867"/>
                  </a:cubicBezTo>
                  <a:cubicBezTo>
                    <a:pt x="202054" y="151121"/>
                    <a:pt x="188242" y="89724"/>
                    <a:pt x="183637" y="23723"/>
                  </a:cubicBezTo>
                  <a:cubicBezTo>
                    <a:pt x="228144" y="19118"/>
                    <a:pt x="275720" y="5304"/>
                    <a:pt x="324830" y="699"/>
                  </a:cubicBezTo>
                  <a:cubicBezTo>
                    <a:pt x="375475" y="-2370"/>
                    <a:pt x="432260" y="3769"/>
                    <a:pt x="439933" y="37537"/>
                  </a:cubicBezTo>
                  <a:cubicBezTo>
                    <a:pt x="441467" y="49816"/>
                    <a:pt x="433794" y="92794"/>
                    <a:pt x="432259" y="103539"/>
                  </a:cubicBezTo>
                  <a:cubicBezTo>
                    <a:pt x="429190" y="125028"/>
                    <a:pt x="421517" y="152656"/>
                    <a:pt x="429190" y="174145"/>
                  </a:cubicBezTo>
                  <a:cubicBezTo>
                    <a:pt x="444538" y="217123"/>
                    <a:pt x="547363" y="226332"/>
                    <a:pt x="579591" y="192564"/>
                  </a:cubicBezTo>
                  <a:cubicBezTo>
                    <a:pt x="593403" y="178749"/>
                    <a:pt x="591869" y="143446"/>
                    <a:pt x="590334" y="118888"/>
                  </a:cubicBezTo>
                  <a:cubicBezTo>
                    <a:pt x="587265" y="94329"/>
                    <a:pt x="573452" y="74375"/>
                    <a:pt x="576522" y="51351"/>
                  </a:cubicBezTo>
                  <a:cubicBezTo>
                    <a:pt x="582660" y="-13115"/>
                    <a:pt x="683951" y="6839"/>
                    <a:pt x="742269" y="11443"/>
                  </a:cubicBezTo>
                  <a:cubicBezTo>
                    <a:pt x="774498" y="14513"/>
                    <a:pt x="805193" y="17583"/>
                    <a:pt x="834352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7"/>
            <p:cNvSpPr>
              <a:spLocks/>
            </p:cNvSpPr>
            <p:nvPr/>
          </p:nvSpPr>
          <p:spPr bwMode="auto">
            <a:xfrm rot="5935370">
              <a:off x="8864950" y="1292606"/>
              <a:ext cx="543529" cy="91162"/>
            </a:xfrm>
            <a:custGeom>
              <a:avLst/>
              <a:gdLst/>
              <a:ahLst/>
              <a:cxnLst/>
              <a:rect l="l" t="t" r="r" b="b"/>
              <a:pathLst>
                <a:path w="543529" h="91162">
                  <a:moveTo>
                    <a:pt x="142540" y="61226"/>
                  </a:moveTo>
                  <a:lnTo>
                    <a:pt x="0" y="83606"/>
                  </a:lnTo>
                  <a:cubicBezTo>
                    <a:pt x="28388" y="89996"/>
                    <a:pt x="58934" y="93195"/>
                    <a:pt x="92212" y="89764"/>
                  </a:cubicBezTo>
                  <a:cubicBezTo>
                    <a:pt x="115314" y="87192"/>
                    <a:pt x="136278" y="78223"/>
                    <a:pt x="142540" y="61226"/>
                  </a:cubicBezTo>
                  <a:close/>
                  <a:moveTo>
                    <a:pt x="543529" y="69844"/>
                  </a:moveTo>
                  <a:cubicBezTo>
                    <a:pt x="540121" y="47843"/>
                    <a:pt x="535887" y="24408"/>
                    <a:pt x="532505" y="0"/>
                  </a:cubicBezTo>
                  <a:lnTo>
                    <a:pt x="286340" y="38649"/>
                  </a:lnTo>
                  <a:cubicBezTo>
                    <a:pt x="283270" y="56358"/>
                    <a:pt x="286118" y="71697"/>
                    <a:pt x="299414" y="80608"/>
                  </a:cubicBezTo>
                  <a:cubicBezTo>
                    <a:pt x="328578" y="98990"/>
                    <a:pt x="388536" y="83683"/>
                    <a:pt x="419229" y="80608"/>
                  </a:cubicBezTo>
                  <a:cubicBezTo>
                    <a:pt x="465217" y="75995"/>
                    <a:pt x="498969" y="74458"/>
                    <a:pt x="543529" y="698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7"/>
            <p:cNvSpPr>
              <a:spLocks/>
            </p:cNvSpPr>
            <p:nvPr/>
          </p:nvSpPr>
          <p:spPr bwMode="auto">
            <a:xfrm rot="16735370" flipV="1">
              <a:off x="8193680" y="1520177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7"/>
            <p:cNvSpPr>
              <a:spLocks/>
            </p:cNvSpPr>
            <p:nvPr/>
          </p:nvSpPr>
          <p:spPr bwMode="auto">
            <a:xfrm rot="11335370" flipV="1">
              <a:off x="8839819" y="1588209"/>
              <a:ext cx="356421" cy="680626"/>
            </a:xfrm>
            <a:custGeom>
              <a:avLst/>
              <a:gdLst/>
              <a:ahLst/>
              <a:cxnLst/>
              <a:rect l="l" t="t" r="r" b="b"/>
              <a:pathLst>
                <a:path w="356421" h="680626">
                  <a:moveTo>
                    <a:pt x="0" y="680626"/>
                  </a:moveTo>
                  <a:lnTo>
                    <a:pt x="106861" y="0"/>
                  </a:lnTo>
                  <a:lnTo>
                    <a:pt x="170997" y="6419"/>
                  </a:lnTo>
                  <a:cubicBezTo>
                    <a:pt x="152563" y="69337"/>
                    <a:pt x="143399" y="192148"/>
                    <a:pt x="151019" y="235124"/>
                  </a:cubicBezTo>
                  <a:cubicBezTo>
                    <a:pt x="160287" y="276589"/>
                    <a:pt x="278404" y="229005"/>
                    <a:pt x="325980" y="255064"/>
                  </a:cubicBezTo>
                  <a:cubicBezTo>
                    <a:pt x="344413" y="265790"/>
                    <a:pt x="361301" y="316470"/>
                    <a:pt x="355123" y="351816"/>
                  </a:cubicBezTo>
                  <a:cubicBezTo>
                    <a:pt x="349047" y="385578"/>
                    <a:pt x="348428" y="421140"/>
                    <a:pt x="278403" y="416244"/>
                  </a:cubicBezTo>
                  <a:cubicBezTo>
                    <a:pt x="263059" y="416244"/>
                    <a:pt x="244627" y="413149"/>
                    <a:pt x="226296" y="411637"/>
                  </a:cubicBezTo>
                  <a:cubicBezTo>
                    <a:pt x="210850" y="410125"/>
                    <a:pt x="187885" y="403935"/>
                    <a:pt x="175631" y="407030"/>
                  </a:cubicBezTo>
                  <a:cubicBezTo>
                    <a:pt x="160287" y="411637"/>
                    <a:pt x="154108" y="445399"/>
                    <a:pt x="152563" y="462317"/>
                  </a:cubicBezTo>
                  <a:cubicBezTo>
                    <a:pt x="147930" y="532937"/>
                    <a:pt x="163273" y="603484"/>
                    <a:pt x="172542" y="663377"/>
                  </a:cubicBezTo>
                  <a:cubicBezTo>
                    <a:pt x="128055" y="667985"/>
                    <a:pt x="94277" y="669496"/>
                    <a:pt x="48246" y="674104"/>
                  </a:cubicBezTo>
                  <a:cubicBezTo>
                    <a:pt x="35697" y="675370"/>
                    <a:pt x="18258" y="678682"/>
                    <a:pt x="0" y="6806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7"/>
            <p:cNvSpPr>
              <a:spLocks/>
            </p:cNvSpPr>
            <p:nvPr/>
          </p:nvSpPr>
          <p:spPr bwMode="auto">
            <a:xfrm rot="535370" flipV="1">
              <a:off x="7024274" y="689964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 rot="5935370">
              <a:off x="7665871" y="790289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1" name="Freeform 7"/>
            <p:cNvSpPr>
              <a:spLocks/>
            </p:cNvSpPr>
            <p:nvPr/>
          </p:nvSpPr>
          <p:spPr bwMode="auto">
            <a:xfrm rot="16735370" flipV="1">
              <a:off x="6924054" y="1328286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2" name="Freeform 8"/>
            <p:cNvSpPr>
              <a:spLocks/>
            </p:cNvSpPr>
            <p:nvPr/>
          </p:nvSpPr>
          <p:spPr bwMode="auto">
            <a:xfrm rot="535370" flipV="1">
              <a:off x="1345458" y="1933108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3" name="Freeform 7"/>
            <p:cNvSpPr>
              <a:spLocks/>
            </p:cNvSpPr>
            <p:nvPr/>
          </p:nvSpPr>
          <p:spPr bwMode="auto">
            <a:xfrm rot="535370" flipV="1">
              <a:off x="460792" y="995931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7"/>
            <p:cNvSpPr>
              <a:spLocks/>
            </p:cNvSpPr>
            <p:nvPr/>
          </p:nvSpPr>
          <p:spPr bwMode="auto">
            <a:xfrm rot="5935370">
              <a:off x="1102389" y="1096256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7"/>
            <p:cNvSpPr>
              <a:spLocks/>
            </p:cNvSpPr>
            <p:nvPr/>
          </p:nvSpPr>
          <p:spPr bwMode="auto">
            <a:xfrm rot="535370" flipV="1">
              <a:off x="-37341" y="878270"/>
              <a:ext cx="265687" cy="425963"/>
            </a:xfrm>
            <a:custGeom>
              <a:avLst/>
              <a:gdLst/>
              <a:ahLst/>
              <a:cxnLst/>
              <a:rect l="l" t="t" r="r" b="b"/>
              <a:pathLst>
                <a:path w="265687" h="425963">
                  <a:moveTo>
                    <a:pt x="214445" y="3924"/>
                  </a:moveTo>
                  <a:cubicBezTo>
                    <a:pt x="222247" y="5201"/>
                    <a:pt x="229297" y="7312"/>
                    <a:pt x="235244" y="10573"/>
                  </a:cubicBezTo>
                  <a:cubicBezTo>
                    <a:pt x="253660" y="21318"/>
                    <a:pt x="270542" y="71970"/>
                    <a:pt x="264403" y="107273"/>
                  </a:cubicBezTo>
                  <a:cubicBezTo>
                    <a:pt x="258264" y="141041"/>
                    <a:pt x="232174" y="170205"/>
                    <a:pt x="187668" y="171740"/>
                  </a:cubicBezTo>
                  <a:cubicBezTo>
                    <a:pt x="172321" y="171740"/>
                    <a:pt x="153905" y="168670"/>
                    <a:pt x="135488" y="167135"/>
                  </a:cubicBezTo>
                  <a:cubicBezTo>
                    <a:pt x="120141" y="165600"/>
                    <a:pt x="97121" y="159461"/>
                    <a:pt x="84843" y="162531"/>
                  </a:cubicBezTo>
                  <a:cubicBezTo>
                    <a:pt x="69496" y="167135"/>
                    <a:pt x="63357" y="200903"/>
                    <a:pt x="61822" y="217787"/>
                  </a:cubicBezTo>
                  <a:cubicBezTo>
                    <a:pt x="57218" y="288394"/>
                    <a:pt x="72565" y="359000"/>
                    <a:pt x="81774" y="418862"/>
                  </a:cubicBezTo>
                  <a:cubicBezTo>
                    <a:pt x="52002" y="421942"/>
                    <a:pt x="27037" y="423649"/>
                    <a:pt x="0" y="425963"/>
                  </a:cubicBezTo>
                  <a:lnTo>
                    <a:pt x="66878" y="0"/>
                  </a:lnTo>
                  <a:cubicBezTo>
                    <a:pt x="89139" y="20011"/>
                    <a:pt x="166184" y="-3975"/>
                    <a:pt x="214445" y="3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6" name="Freeform 7"/>
            <p:cNvSpPr>
              <a:spLocks/>
            </p:cNvSpPr>
            <p:nvPr/>
          </p:nvSpPr>
          <p:spPr bwMode="auto">
            <a:xfrm rot="5935370">
              <a:off x="-169802" y="896557"/>
              <a:ext cx="1019725" cy="698936"/>
            </a:xfrm>
            <a:custGeom>
              <a:avLst/>
              <a:gdLst/>
              <a:ahLst/>
              <a:cxnLst/>
              <a:rect l="l" t="t" r="r" b="b"/>
              <a:pathLst>
                <a:path w="1019725" h="698936">
                  <a:moveTo>
                    <a:pt x="1019065" y="331342"/>
                  </a:moveTo>
                  <a:cubicBezTo>
                    <a:pt x="1016049" y="299631"/>
                    <a:pt x="1003124" y="277366"/>
                    <a:pt x="989282" y="269293"/>
                  </a:cubicBezTo>
                  <a:cubicBezTo>
                    <a:pt x="941765" y="243224"/>
                    <a:pt x="833371" y="313606"/>
                    <a:pt x="814303" y="249374"/>
                  </a:cubicBezTo>
                  <a:cubicBezTo>
                    <a:pt x="806757" y="206390"/>
                    <a:pt x="815934" y="83589"/>
                    <a:pt x="834289" y="20685"/>
                  </a:cubicBezTo>
                  <a:lnTo>
                    <a:pt x="742312" y="11459"/>
                  </a:lnTo>
                  <a:cubicBezTo>
                    <a:pt x="683986" y="6846"/>
                    <a:pt x="582628" y="-13073"/>
                    <a:pt x="576510" y="51368"/>
                  </a:cubicBezTo>
                  <a:cubicBezTo>
                    <a:pt x="573451" y="74363"/>
                    <a:pt x="587319" y="94352"/>
                    <a:pt x="590276" y="118954"/>
                  </a:cubicBezTo>
                  <a:cubicBezTo>
                    <a:pt x="591806" y="143487"/>
                    <a:pt x="593335" y="178713"/>
                    <a:pt x="579569" y="192551"/>
                  </a:cubicBezTo>
                  <a:cubicBezTo>
                    <a:pt x="547347" y="226310"/>
                    <a:pt x="444460" y="217084"/>
                    <a:pt x="429164" y="174170"/>
                  </a:cubicBezTo>
                  <a:cubicBezTo>
                    <a:pt x="421414" y="152712"/>
                    <a:pt x="429164" y="125035"/>
                    <a:pt x="432121" y="103508"/>
                  </a:cubicBezTo>
                  <a:cubicBezTo>
                    <a:pt x="433651" y="92814"/>
                    <a:pt x="441400" y="49830"/>
                    <a:pt x="439871" y="37599"/>
                  </a:cubicBezTo>
                  <a:cubicBezTo>
                    <a:pt x="432121" y="3841"/>
                    <a:pt x="375426" y="-2379"/>
                    <a:pt x="324747" y="696"/>
                  </a:cubicBezTo>
                  <a:cubicBezTo>
                    <a:pt x="275598" y="5309"/>
                    <a:pt x="228080" y="19148"/>
                    <a:pt x="183519" y="23760"/>
                  </a:cubicBezTo>
                  <a:cubicBezTo>
                    <a:pt x="188210" y="89739"/>
                    <a:pt x="201976" y="151105"/>
                    <a:pt x="195858" y="227917"/>
                  </a:cubicBezTo>
                  <a:cubicBezTo>
                    <a:pt x="194226" y="249374"/>
                    <a:pt x="191269" y="276982"/>
                    <a:pt x="177402" y="281595"/>
                  </a:cubicBezTo>
                  <a:cubicBezTo>
                    <a:pt x="160576" y="286208"/>
                    <a:pt x="134472" y="273907"/>
                    <a:pt x="120604" y="272369"/>
                  </a:cubicBezTo>
                  <a:cubicBezTo>
                    <a:pt x="79307" y="266288"/>
                    <a:pt x="31687" y="260068"/>
                    <a:pt x="13230" y="292358"/>
                  </a:cubicBezTo>
                  <a:cubicBezTo>
                    <a:pt x="-5124" y="321503"/>
                    <a:pt x="-5124" y="390627"/>
                    <a:pt x="17921" y="412084"/>
                  </a:cubicBezTo>
                  <a:cubicBezTo>
                    <a:pt x="56160" y="448918"/>
                    <a:pt x="151297" y="407471"/>
                    <a:pt x="183520" y="430466"/>
                  </a:cubicBezTo>
                  <a:cubicBezTo>
                    <a:pt x="215844" y="453531"/>
                    <a:pt x="212683" y="597789"/>
                    <a:pt x="192799" y="665306"/>
                  </a:cubicBezTo>
                  <a:cubicBezTo>
                    <a:pt x="248066" y="679144"/>
                    <a:pt x="309350" y="705284"/>
                    <a:pt x="384603" y="697526"/>
                  </a:cubicBezTo>
                  <a:cubicBezTo>
                    <a:pt x="412237" y="694451"/>
                    <a:pt x="436811" y="682220"/>
                    <a:pt x="441401" y="660693"/>
                  </a:cubicBezTo>
                  <a:cubicBezTo>
                    <a:pt x="442930" y="648461"/>
                    <a:pt x="438342" y="631547"/>
                    <a:pt x="436812" y="617709"/>
                  </a:cubicBezTo>
                  <a:cubicBezTo>
                    <a:pt x="430592" y="579338"/>
                    <a:pt x="424474" y="514896"/>
                    <a:pt x="455166" y="496515"/>
                  </a:cubicBezTo>
                  <a:cubicBezTo>
                    <a:pt x="476682" y="484214"/>
                    <a:pt x="508904" y="481138"/>
                    <a:pt x="536640" y="484214"/>
                  </a:cubicBezTo>
                  <a:cubicBezTo>
                    <a:pt x="564273" y="488827"/>
                    <a:pt x="593335" y="513359"/>
                    <a:pt x="594966" y="550192"/>
                  </a:cubicBezTo>
                  <a:cubicBezTo>
                    <a:pt x="597889" y="588385"/>
                    <a:pt x="558840" y="657260"/>
                    <a:pt x="587978" y="684139"/>
                  </a:cubicBezTo>
                  <a:lnTo>
                    <a:pt x="830931" y="645994"/>
                  </a:lnTo>
                  <a:cubicBezTo>
                    <a:pt x="821966" y="593604"/>
                    <a:pt x="812045" y="535113"/>
                    <a:pt x="815935" y="476525"/>
                  </a:cubicBezTo>
                  <a:cubicBezTo>
                    <a:pt x="817464" y="459611"/>
                    <a:pt x="823582" y="425853"/>
                    <a:pt x="838979" y="421240"/>
                  </a:cubicBezTo>
                  <a:cubicBezTo>
                    <a:pt x="851216" y="418165"/>
                    <a:pt x="874159" y="424385"/>
                    <a:pt x="889658" y="425853"/>
                  </a:cubicBezTo>
                  <a:cubicBezTo>
                    <a:pt x="907911" y="427391"/>
                    <a:pt x="926367" y="430466"/>
                    <a:pt x="941765" y="430466"/>
                  </a:cubicBezTo>
                  <a:cubicBezTo>
                    <a:pt x="986223" y="428998"/>
                    <a:pt x="1012328" y="415998"/>
                    <a:pt x="1018446" y="366025"/>
                  </a:cubicBezTo>
                  <a:cubicBezTo>
                    <a:pt x="1019975" y="353532"/>
                    <a:pt x="1020071" y="341912"/>
                    <a:pt x="1019065" y="3313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7" name="Freeform 7"/>
            <p:cNvSpPr>
              <a:spLocks/>
            </p:cNvSpPr>
            <p:nvPr/>
          </p:nvSpPr>
          <p:spPr bwMode="auto">
            <a:xfrm rot="11335370" flipV="1">
              <a:off x="-58992" y="1556189"/>
              <a:ext cx="808783" cy="698936"/>
            </a:xfrm>
            <a:custGeom>
              <a:avLst/>
              <a:gdLst/>
              <a:ahLst/>
              <a:cxnLst/>
              <a:rect l="l" t="t" r="r" b="b"/>
              <a:pathLst>
                <a:path w="808783" h="698936">
                  <a:moveTo>
                    <a:pt x="330723" y="697698"/>
                  </a:moveTo>
                  <a:cubicBezTo>
                    <a:pt x="279160" y="692950"/>
                    <a:pt x="234287" y="675660"/>
                    <a:pt x="192890" y="665294"/>
                  </a:cubicBezTo>
                  <a:cubicBezTo>
                    <a:pt x="212765" y="597769"/>
                    <a:pt x="215854" y="453507"/>
                    <a:pt x="183622" y="430470"/>
                  </a:cubicBezTo>
                  <a:cubicBezTo>
                    <a:pt x="151390" y="407434"/>
                    <a:pt x="56237" y="448899"/>
                    <a:pt x="17929" y="412042"/>
                  </a:cubicBezTo>
                  <a:cubicBezTo>
                    <a:pt x="-5138" y="390589"/>
                    <a:pt x="-5138" y="321481"/>
                    <a:pt x="13295" y="292326"/>
                  </a:cubicBezTo>
                  <a:cubicBezTo>
                    <a:pt x="31728" y="260076"/>
                    <a:pt x="79305" y="266267"/>
                    <a:pt x="120702" y="272386"/>
                  </a:cubicBezTo>
                  <a:cubicBezTo>
                    <a:pt x="134501" y="273898"/>
                    <a:pt x="160658" y="286207"/>
                    <a:pt x="177443" y="281600"/>
                  </a:cubicBezTo>
                  <a:cubicBezTo>
                    <a:pt x="191345" y="276993"/>
                    <a:pt x="194332" y="249350"/>
                    <a:pt x="195876" y="227898"/>
                  </a:cubicBezTo>
                  <a:cubicBezTo>
                    <a:pt x="202055" y="151087"/>
                    <a:pt x="188256" y="89753"/>
                    <a:pt x="183622" y="23741"/>
                  </a:cubicBezTo>
                  <a:cubicBezTo>
                    <a:pt x="228109" y="19133"/>
                    <a:pt x="275685" y="5312"/>
                    <a:pt x="324805" y="705"/>
                  </a:cubicBezTo>
                  <a:cubicBezTo>
                    <a:pt x="375471" y="-2390"/>
                    <a:pt x="432212" y="3800"/>
                    <a:pt x="439936" y="37562"/>
                  </a:cubicBezTo>
                  <a:cubicBezTo>
                    <a:pt x="441480" y="49800"/>
                    <a:pt x="433757" y="92777"/>
                    <a:pt x="432212" y="103503"/>
                  </a:cubicBezTo>
                  <a:cubicBezTo>
                    <a:pt x="429226" y="125027"/>
                    <a:pt x="421502" y="152671"/>
                    <a:pt x="429226" y="174123"/>
                  </a:cubicBezTo>
                  <a:cubicBezTo>
                    <a:pt x="444570" y="217099"/>
                    <a:pt x="547342" y="226314"/>
                    <a:pt x="579574" y="192551"/>
                  </a:cubicBezTo>
                  <a:cubicBezTo>
                    <a:pt x="593374" y="178730"/>
                    <a:pt x="591829" y="143456"/>
                    <a:pt x="590284" y="118908"/>
                  </a:cubicBezTo>
                  <a:cubicBezTo>
                    <a:pt x="587298" y="94361"/>
                    <a:pt x="573396" y="74348"/>
                    <a:pt x="576485" y="51384"/>
                  </a:cubicBezTo>
                  <a:cubicBezTo>
                    <a:pt x="582664" y="-13117"/>
                    <a:pt x="683995" y="6824"/>
                    <a:pt x="742281" y="11431"/>
                  </a:cubicBezTo>
                  <a:lnTo>
                    <a:pt x="808783" y="18087"/>
                  </a:lnTo>
                  <a:lnTo>
                    <a:pt x="703369" y="689493"/>
                  </a:lnTo>
                  <a:cubicBezTo>
                    <a:pt x="671131" y="693746"/>
                    <a:pt x="618543" y="705223"/>
                    <a:pt x="591829" y="688330"/>
                  </a:cubicBezTo>
                  <a:cubicBezTo>
                    <a:pt x="555066" y="663782"/>
                    <a:pt x="598008" y="590139"/>
                    <a:pt x="594918" y="550186"/>
                  </a:cubicBezTo>
                  <a:cubicBezTo>
                    <a:pt x="593374" y="513328"/>
                    <a:pt x="564231" y="488780"/>
                    <a:pt x="536632" y="484173"/>
                  </a:cubicBezTo>
                  <a:cubicBezTo>
                    <a:pt x="509034" y="481149"/>
                    <a:pt x="476802" y="484173"/>
                    <a:pt x="455279" y="496483"/>
                  </a:cubicBezTo>
                  <a:cubicBezTo>
                    <a:pt x="424592" y="514912"/>
                    <a:pt x="430667" y="579341"/>
                    <a:pt x="436846" y="617710"/>
                  </a:cubicBezTo>
                  <a:cubicBezTo>
                    <a:pt x="438391" y="631531"/>
                    <a:pt x="443025" y="648449"/>
                    <a:pt x="441480" y="660686"/>
                  </a:cubicBezTo>
                  <a:cubicBezTo>
                    <a:pt x="436846" y="682211"/>
                    <a:pt x="412337" y="694449"/>
                    <a:pt x="384636" y="697544"/>
                  </a:cubicBezTo>
                  <a:cubicBezTo>
                    <a:pt x="365842" y="699470"/>
                    <a:pt x="347911" y="699281"/>
                    <a:pt x="330723" y="6976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8" name="Freeform 7"/>
            <p:cNvSpPr>
              <a:spLocks/>
            </p:cNvSpPr>
            <p:nvPr/>
          </p:nvSpPr>
          <p:spPr bwMode="auto">
            <a:xfrm rot="535370" flipV="1">
              <a:off x="8088398" y="2159141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7"/>
            <p:cNvSpPr>
              <a:spLocks/>
            </p:cNvSpPr>
            <p:nvPr/>
          </p:nvSpPr>
          <p:spPr bwMode="auto">
            <a:xfrm rot="5935370">
              <a:off x="8630200" y="2509739"/>
              <a:ext cx="824714" cy="329436"/>
            </a:xfrm>
            <a:custGeom>
              <a:avLst/>
              <a:gdLst/>
              <a:ahLst/>
              <a:cxnLst/>
              <a:rect l="l" t="t" r="r" b="b"/>
              <a:pathLst>
                <a:path w="824714" h="329436">
                  <a:moveTo>
                    <a:pt x="824714" y="0"/>
                  </a:moveTo>
                  <a:lnTo>
                    <a:pt x="11559" y="127668"/>
                  </a:lnTo>
                  <a:cubicBezTo>
                    <a:pt x="18329" y="181356"/>
                    <a:pt x="12434" y="253587"/>
                    <a:pt x="0" y="295806"/>
                  </a:cubicBezTo>
                  <a:cubicBezTo>
                    <a:pt x="55268" y="309644"/>
                    <a:pt x="116552" y="335784"/>
                    <a:pt x="191805" y="328026"/>
                  </a:cubicBezTo>
                  <a:cubicBezTo>
                    <a:pt x="219439" y="324951"/>
                    <a:pt x="244013" y="312720"/>
                    <a:pt x="248602" y="291193"/>
                  </a:cubicBezTo>
                  <a:cubicBezTo>
                    <a:pt x="250132" y="278962"/>
                    <a:pt x="245543" y="262048"/>
                    <a:pt x="244013" y="248209"/>
                  </a:cubicBezTo>
                  <a:cubicBezTo>
                    <a:pt x="237794" y="209838"/>
                    <a:pt x="231676" y="145397"/>
                    <a:pt x="262368" y="127015"/>
                  </a:cubicBezTo>
                  <a:cubicBezTo>
                    <a:pt x="283884" y="114714"/>
                    <a:pt x="316106" y="111639"/>
                    <a:pt x="343842" y="114714"/>
                  </a:cubicBezTo>
                  <a:cubicBezTo>
                    <a:pt x="371475" y="119327"/>
                    <a:pt x="400537" y="143859"/>
                    <a:pt x="402168" y="180693"/>
                  </a:cubicBezTo>
                  <a:cubicBezTo>
                    <a:pt x="405227" y="220671"/>
                    <a:pt x="362298" y="294269"/>
                    <a:pt x="399007" y="318871"/>
                  </a:cubicBezTo>
                  <a:cubicBezTo>
                    <a:pt x="428171" y="337253"/>
                    <a:pt x="488129" y="321946"/>
                    <a:pt x="518822" y="318871"/>
                  </a:cubicBezTo>
                  <a:cubicBezTo>
                    <a:pt x="564810" y="314258"/>
                    <a:pt x="598562" y="312720"/>
                    <a:pt x="643122" y="308107"/>
                  </a:cubicBezTo>
                  <a:cubicBezTo>
                    <a:pt x="633843" y="248210"/>
                    <a:pt x="618446" y="177687"/>
                    <a:pt x="623136" y="107026"/>
                  </a:cubicBezTo>
                  <a:cubicBezTo>
                    <a:pt x="624666" y="90112"/>
                    <a:pt x="630784" y="56353"/>
                    <a:pt x="646181" y="51741"/>
                  </a:cubicBezTo>
                  <a:cubicBezTo>
                    <a:pt x="658418" y="48665"/>
                    <a:pt x="681361" y="54886"/>
                    <a:pt x="696860" y="56353"/>
                  </a:cubicBezTo>
                  <a:cubicBezTo>
                    <a:pt x="715113" y="57891"/>
                    <a:pt x="733569" y="60967"/>
                    <a:pt x="748966" y="60966"/>
                  </a:cubicBezTo>
                  <a:cubicBezTo>
                    <a:pt x="792356" y="59534"/>
                    <a:pt x="818263" y="47118"/>
                    <a:pt x="82471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7"/>
            <p:cNvSpPr>
              <a:spLocks/>
            </p:cNvSpPr>
            <p:nvPr/>
          </p:nvSpPr>
          <p:spPr bwMode="auto">
            <a:xfrm rot="535370" flipV="1">
              <a:off x="1728487" y="1181991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7"/>
            <p:cNvSpPr>
              <a:spLocks/>
            </p:cNvSpPr>
            <p:nvPr/>
          </p:nvSpPr>
          <p:spPr bwMode="auto">
            <a:xfrm rot="11335370" flipV="1">
              <a:off x="5010973" y="1046679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2" name="Freeform 7"/>
          <p:cNvSpPr>
            <a:spLocks noChangeAspect="1"/>
          </p:cNvSpPr>
          <p:nvPr userDrawn="1"/>
        </p:nvSpPr>
        <p:spPr bwMode="auto">
          <a:xfrm rot="18645218">
            <a:off x="4709689" y="3803167"/>
            <a:ext cx="1033363" cy="963168"/>
          </a:xfrm>
          <a:custGeom>
            <a:avLst/>
            <a:gdLst>
              <a:gd name="T0" fmla="*/ 667 w 671"/>
              <a:gd name="T1" fmla="*/ 247 h 469"/>
              <a:gd name="T2" fmla="*/ 617 w 671"/>
              <a:gd name="T3" fmla="*/ 289 h 469"/>
              <a:gd name="T4" fmla="*/ 583 w 671"/>
              <a:gd name="T5" fmla="*/ 286 h 469"/>
              <a:gd name="T6" fmla="*/ 550 w 671"/>
              <a:gd name="T7" fmla="*/ 283 h 469"/>
              <a:gd name="T8" fmla="*/ 535 w 671"/>
              <a:gd name="T9" fmla="*/ 319 h 469"/>
              <a:gd name="T10" fmla="*/ 548 w 671"/>
              <a:gd name="T11" fmla="*/ 450 h 469"/>
              <a:gd name="T12" fmla="*/ 467 w 671"/>
              <a:gd name="T13" fmla="*/ 457 h 469"/>
              <a:gd name="T14" fmla="*/ 389 w 671"/>
              <a:gd name="T15" fmla="*/ 457 h 469"/>
              <a:gd name="T16" fmla="*/ 391 w 671"/>
              <a:gd name="T17" fmla="*/ 367 h 469"/>
              <a:gd name="T18" fmla="*/ 353 w 671"/>
              <a:gd name="T19" fmla="*/ 324 h 469"/>
              <a:gd name="T20" fmla="*/ 300 w 671"/>
              <a:gd name="T21" fmla="*/ 332 h 469"/>
              <a:gd name="T22" fmla="*/ 288 w 671"/>
              <a:gd name="T23" fmla="*/ 411 h 469"/>
              <a:gd name="T24" fmla="*/ 291 w 671"/>
              <a:gd name="T25" fmla="*/ 439 h 469"/>
              <a:gd name="T26" fmla="*/ 254 w 671"/>
              <a:gd name="T27" fmla="*/ 463 h 469"/>
              <a:gd name="T28" fmla="*/ 129 w 671"/>
              <a:gd name="T29" fmla="*/ 442 h 469"/>
              <a:gd name="T30" fmla="*/ 123 w 671"/>
              <a:gd name="T31" fmla="*/ 289 h 469"/>
              <a:gd name="T32" fmla="*/ 15 w 671"/>
              <a:gd name="T33" fmla="*/ 277 h 469"/>
              <a:gd name="T34" fmla="*/ 12 w 671"/>
              <a:gd name="T35" fmla="*/ 199 h 469"/>
              <a:gd name="T36" fmla="*/ 82 w 671"/>
              <a:gd name="T37" fmla="*/ 186 h 469"/>
              <a:gd name="T38" fmla="*/ 119 w 671"/>
              <a:gd name="T39" fmla="*/ 192 h 469"/>
              <a:gd name="T40" fmla="*/ 131 w 671"/>
              <a:gd name="T41" fmla="*/ 157 h 469"/>
              <a:gd name="T42" fmla="*/ 123 w 671"/>
              <a:gd name="T43" fmla="*/ 24 h 469"/>
              <a:gd name="T44" fmla="*/ 215 w 671"/>
              <a:gd name="T45" fmla="*/ 9 h 469"/>
              <a:gd name="T46" fmla="*/ 290 w 671"/>
              <a:gd name="T47" fmla="*/ 33 h 469"/>
              <a:gd name="T48" fmla="*/ 285 w 671"/>
              <a:gd name="T49" fmla="*/ 76 h 469"/>
              <a:gd name="T50" fmla="*/ 283 w 671"/>
              <a:gd name="T51" fmla="*/ 122 h 469"/>
              <a:gd name="T52" fmla="*/ 381 w 671"/>
              <a:gd name="T53" fmla="*/ 134 h 469"/>
              <a:gd name="T54" fmla="*/ 388 w 671"/>
              <a:gd name="T55" fmla="*/ 86 h 469"/>
              <a:gd name="T56" fmla="*/ 379 w 671"/>
              <a:gd name="T57" fmla="*/ 42 h 469"/>
              <a:gd name="T58" fmla="*/ 487 w 671"/>
              <a:gd name="T59" fmla="*/ 16 h 469"/>
              <a:gd name="T60" fmla="*/ 547 w 671"/>
              <a:gd name="T61" fmla="*/ 22 h 469"/>
              <a:gd name="T62" fmla="*/ 534 w 671"/>
              <a:gd name="T63" fmla="*/ 171 h 469"/>
              <a:gd name="T64" fmla="*/ 648 w 671"/>
              <a:gd name="T65" fmla="*/ 184 h 469"/>
              <a:gd name="T66" fmla="*/ 667 w 671"/>
              <a:gd name="T67" fmla="*/ 24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1" h="469">
                <a:moveTo>
                  <a:pt x="667" y="247"/>
                </a:moveTo>
                <a:cubicBezTo>
                  <a:pt x="663" y="269"/>
                  <a:pt x="646" y="288"/>
                  <a:pt x="617" y="289"/>
                </a:cubicBezTo>
                <a:cubicBezTo>
                  <a:pt x="607" y="289"/>
                  <a:pt x="595" y="287"/>
                  <a:pt x="583" y="286"/>
                </a:cubicBezTo>
                <a:cubicBezTo>
                  <a:pt x="573" y="285"/>
                  <a:pt x="558" y="281"/>
                  <a:pt x="550" y="283"/>
                </a:cubicBezTo>
                <a:cubicBezTo>
                  <a:pt x="540" y="286"/>
                  <a:pt x="536" y="308"/>
                  <a:pt x="535" y="319"/>
                </a:cubicBezTo>
                <a:cubicBezTo>
                  <a:pt x="532" y="365"/>
                  <a:pt x="542" y="411"/>
                  <a:pt x="548" y="450"/>
                </a:cubicBezTo>
                <a:cubicBezTo>
                  <a:pt x="519" y="453"/>
                  <a:pt x="497" y="454"/>
                  <a:pt x="467" y="457"/>
                </a:cubicBezTo>
                <a:cubicBezTo>
                  <a:pt x="447" y="459"/>
                  <a:pt x="408" y="469"/>
                  <a:pt x="389" y="457"/>
                </a:cubicBezTo>
                <a:cubicBezTo>
                  <a:pt x="365" y="441"/>
                  <a:pt x="393" y="393"/>
                  <a:pt x="391" y="367"/>
                </a:cubicBezTo>
                <a:cubicBezTo>
                  <a:pt x="390" y="343"/>
                  <a:pt x="371" y="327"/>
                  <a:pt x="353" y="324"/>
                </a:cubicBezTo>
                <a:cubicBezTo>
                  <a:pt x="335" y="322"/>
                  <a:pt x="314" y="324"/>
                  <a:pt x="300" y="332"/>
                </a:cubicBezTo>
                <a:cubicBezTo>
                  <a:pt x="280" y="344"/>
                  <a:pt x="284" y="386"/>
                  <a:pt x="288" y="411"/>
                </a:cubicBezTo>
                <a:cubicBezTo>
                  <a:pt x="289" y="420"/>
                  <a:pt x="292" y="431"/>
                  <a:pt x="291" y="439"/>
                </a:cubicBezTo>
                <a:cubicBezTo>
                  <a:pt x="288" y="453"/>
                  <a:pt x="272" y="461"/>
                  <a:pt x="254" y="463"/>
                </a:cubicBezTo>
                <a:cubicBezTo>
                  <a:pt x="205" y="468"/>
                  <a:pt x="165" y="451"/>
                  <a:pt x="129" y="442"/>
                </a:cubicBezTo>
                <a:cubicBezTo>
                  <a:pt x="142" y="398"/>
                  <a:pt x="144" y="304"/>
                  <a:pt x="123" y="289"/>
                </a:cubicBezTo>
                <a:cubicBezTo>
                  <a:pt x="102" y="274"/>
                  <a:pt x="40" y="301"/>
                  <a:pt x="15" y="277"/>
                </a:cubicBezTo>
                <a:cubicBezTo>
                  <a:pt x="0" y="263"/>
                  <a:pt x="0" y="218"/>
                  <a:pt x="12" y="199"/>
                </a:cubicBezTo>
                <a:cubicBezTo>
                  <a:pt x="24" y="178"/>
                  <a:pt x="55" y="182"/>
                  <a:pt x="82" y="186"/>
                </a:cubicBezTo>
                <a:cubicBezTo>
                  <a:pt x="91" y="187"/>
                  <a:pt x="108" y="195"/>
                  <a:pt x="119" y="192"/>
                </a:cubicBezTo>
                <a:cubicBezTo>
                  <a:pt x="128" y="189"/>
                  <a:pt x="130" y="171"/>
                  <a:pt x="131" y="157"/>
                </a:cubicBezTo>
                <a:cubicBezTo>
                  <a:pt x="135" y="107"/>
                  <a:pt x="126" y="67"/>
                  <a:pt x="123" y="24"/>
                </a:cubicBezTo>
                <a:cubicBezTo>
                  <a:pt x="152" y="21"/>
                  <a:pt x="183" y="12"/>
                  <a:pt x="215" y="9"/>
                </a:cubicBezTo>
                <a:cubicBezTo>
                  <a:pt x="248" y="7"/>
                  <a:pt x="285" y="11"/>
                  <a:pt x="290" y="33"/>
                </a:cubicBezTo>
                <a:cubicBezTo>
                  <a:pt x="291" y="41"/>
                  <a:pt x="286" y="69"/>
                  <a:pt x="285" y="76"/>
                </a:cubicBezTo>
                <a:cubicBezTo>
                  <a:pt x="283" y="90"/>
                  <a:pt x="278" y="108"/>
                  <a:pt x="283" y="122"/>
                </a:cubicBezTo>
                <a:cubicBezTo>
                  <a:pt x="293" y="150"/>
                  <a:pt x="360" y="156"/>
                  <a:pt x="381" y="134"/>
                </a:cubicBezTo>
                <a:cubicBezTo>
                  <a:pt x="390" y="125"/>
                  <a:pt x="389" y="102"/>
                  <a:pt x="388" y="86"/>
                </a:cubicBezTo>
                <a:cubicBezTo>
                  <a:pt x="386" y="70"/>
                  <a:pt x="377" y="57"/>
                  <a:pt x="379" y="42"/>
                </a:cubicBezTo>
                <a:cubicBezTo>
                  <a:pt x="383" y="0"/>
                  <a:pt x="449" y="13"/>
                  <a:pt x="487" y="16"/>
                </a:cubicBezTo>
                <a:cubicBezTo>
                  <a:pt x="508" y="18"/>
                  <a:pt x="528" y="20"/>
                  <a:pt x="547" y="22"/>
                </a:cubicBezTo>
                <a:cubicBezTo>
                  <a:pt x="535" y="63"/>
                  <a:pt x="529" y="143"/>
                  <a:pt x="534" y="171"/>
                </a:cubicBezTo>
                <a:cubicBezTo>
                  <a:pt x="540" y="198"/>
                  <a:pt x="617" y="167"/>
                  <a:pt x="648" y="184"/>
                </a:cubicBezTo>
                <a:cubicBezTo>
                  <a:pt x="660" y="191"/>
                  <a:pt x="671" y="224"/>
                  <a:pt x="667" y="2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540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rot="2349071">
            <a:off x="9265932" y="1471860"/>
            <a:ext cx="1377817" cy="722376"/>
          </a:xfrm>
          <a:custGeom>
            <a:avLst/>
            <a:gdLst>
              <a:gd name="T0" fmla="*/ 667 w 671"/>
              <a:gd name="T1" fmla="*/ 247 h 469"/>
              <a:gd name="T2" fmla="*/ 617 w 671"/>
              <a:gd name="T3" fmla="*/ 289 h 469"/>
              <a:gd name="T4" fmla="*/ 583 w 671"/>
              <a:gd name="T5" fmla="*/ 286 h 469"/>
              <a:gd name="T6" fmla="*/ 550 w 671"/>
              <a:gd name="T7" fmla="*/ 283 h 469"/>
              <a:gd name="T8" fmla="*/ 535 w 671"/>
              <a:gd name="T9" fmla="*/ 319 h 469"/>
              <a:gd name="T10" fmla="*/ 548 w 671"/>
              <a:gd name="T11" fmla="*/ 450 h 469"/>
              <a:gd name="T12" fmla="*/ 467 w 671"/>
              <a:gd name="T13" fmla="*/ 457 h 469"/>
              <a:gd name="T14" fmla="*/ 389 w 671"/>
              <a:gd name="T15" fmla="*/ 457 h 469"/>
              <a:gd name="T16" fmla="*/ 391 w 671"/>
              <a:gd name="T17" fmla="*/ 367 h 469"/>
              <a:gd name="T18" fmla="*/ 353 w 671"/>
              <a:gd name="T19" fmla="*/ 324 h 469"/>
              <a:gd name="T20" fmla="*/ 300 w 671"/>
              <a:gd name="T21" fmla="*/ 332 h 469"/>
              <a:gd name="T22" fmla="*/ 288 w 671"/>
              <a:gd name="T23" fmla="*/ 411 h 469"/>
              <a:gd name="T24" fmla="*/ 291 w 671"/>
              <a:gd name="T25" fmla="*/ 439 h 469"/>
              <a:gd name="T26" fmla="*/ 254 w 671"/>
              <a:gd name="T27" fmla="*/ 463 h 469"/>
              <a:gd name="T28" fmla="*/ 129 w 671"/>
              <a:gd name="T29" fmla="*/ 442 h 469"/>
              <a:gd name="T30" fmla="*/ 123 w 671"/>
              <a:gd name="T31" fmla="*/ 289 h 469"/>
              <a:gd name="T32" fmla="*/ 15 w 671"/>
              <a:gd name="T33" fmla="*/ 277 h 469"/>
              <a:gd name="T34" fmla="*/ 12 w 671"/>
              <a:gd name="T35" fmla="*/ 199 h 469"/>
              <a:gd name="T36" fmla="*/ 82 w 671"/>
              <a:gd name="T37" fmla="*/ 186 h 469"/>
              <a:gd name="T38" fmla="*/ 119 w 671"/>
              <a:gd name="T39" fmla="*/ 192 h 469"/>
              <a:gd name="T40" fmla="*/ 131 w 671"/>
              <a:gd name="T41" fmla="*/ 157 h 469"/>
              <a:gd name="T42" fmla="*/ 123 w 671"/>
              <a:gd name="T43" fmla="*/ 24 h 469"/>
              <a:gd name="T44" fmla="*/ 215 w 671"/>
              <a:gd name="T45" fmla="*/ 9 h 469"/>
              <a:gd name="T46" fmla="*/ 290 w 671"/>
              <a:gd name="T47" fmla="*/ 33 h 469"/>
              <a:gd name="T48" fmla="*/ 285 w 671"/>
              <a:gd name="T49" fmla="*/ 76 h 469"/>
              <a:gd name="T50" fmla="*/ 283 w 671"/>
              <a:gd name="T51" fmla="*/ 122 h 469"/>
              <a:gd name="T52" fmla="*/ 381 w 671"/>
              <a:gd name="T53" fmla="*/ 134 h 469"/>
              <a:gd name="T54" fmla="*/ 388 w 671"/>
              <a:gd name="T55" fmla="*/ 86 h 469"/>
              <a:gd name="T56" fmla="*/ 379 w 671"/>
              <a:gd name="T57" fmla="*/ 42 h 469"/>
              <a:gd name="T58" fmla="*/ 487 w 671"/>
              <a:gd name="T59" fmla="*/ 16 h 469"/>
              <a:gd name="T60" fmla="*/ 547 w 671"/>
              <a:gd name="T61" fmla="*/ 22 h 469"/>
              <a:gd name="T62" fmla="*/ 534 w 671"/>
              <a:gd name="T63" fmla="*/ 171 h 469"/>
              <a:gd name="T64" fmla="*/ 648 w 671"/>
              <a:gd name="T65" fmla="*/ 184 h 469"/>
              <a:gd name="T66" fmla="*/ 667 w 671"/>
              <a:gd name="T67" fmla="*/ 24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1" h="469">
                <a:moveTo>
                  <a:pt x="667" y="247"/>
                </a:moveTo>
                <a:cubicBezTo>
                  <a:pt x="663" y="269"/>
                  <a:pt x="646" y="288"/>
                  <a:pt x="617" y="289"/>
                </a:cubicBezTo>
                <a:cubicBezTo>
                  <a:pt x="607" y="289"/>
                  <a:pt x="595" y="287"/>
                  <a:pt x="583" y="286"/>
                </a:cubicBezTo>
                <a:cubicBezTo>
                  <a:pt x="573" y="285"/>
                  <a:pt x="558" y="281"/>
                  <a:pt x="550" y="283"/>
                </a:cubicBezTo>
                <a:cubicBezTo>
                  <a:pt x="540" y="286"/>
                  <a:pt x="536" y="308"/>
                  <a:pt x="535" y="319"/>
                </a:cubicBezTo>
                <a:cubicBezTo>
                  <a:pt x="532" y="365"/>
                  <a:pt x="542" y="411"/>
                  <a:pt x="548" y="450"/>
                </a:cubicBezTo>
                <a:cubicBezTo>
                  <a:pt x="519" y="453"/>
                  <a:pt x="497" y="454"/>
                  <a:pt x="467" y="457"/>
                </a:cubicBezTo>
                <a:cubicBezTo>
                  <a:pt x="447" y="459"/>
                  <a:pt x="408" y="469"/>
                  <a:pt x="389" y="457"/>
                </a:cubicBezTo>
                <a:cubicBezTo>
                  <a:pt x="365" y="441"/>
                  <a:pt x="393" y="393"/>
                  <a:pt x="391" y="367"/>
                </a:cubicBezTo>
                <a:cubicBezTo>
                  <a:pt x="390" y="343"/>
                  <a:pt x="371" y="327"/>
                  <a:pt x="353" y="324"/>
                </a:cubicBezTo>
                <a:cubicBezTo>
                  <a:pt x="335" y="322"/>
                  <a:pt x="314" y="324"/>
                  <a:pt x="300" y="332"/>
                </a:cubicBezTo>
                <a:cubicBezTo>
                  <a:pt x="280" y="344"/>
                  <a:pt x="284" y="386"/>
                  <a:pt x="288" y="411"/>
                </a:cubicBezTo>
                <a:cubicBezTo>
                  <a:pt x="289" y="420"/>
                  <a:pt x="292" y="431"/>
                  <a:pt x="291" y="439"/>
                </a:cubicBezTo>
                <a:cubicBezTo>
                  <a:pt x="288" y="453"/>
                  <a:pt x="272" y="461"/>
                  <a:pt x="254" y="463"/>
                </a:cubicBezTo>
                <a:cubicBezTo>
                  <a:pt x="205" y="468"/>
                  <a:pt x="165" y="451"/>
                  <a:pt x="129" y="442"/>
                </a:cubicBezTo>
                <a:cubicBezTo>
                  <a:pt x="142" y="398"/>
                  <a:pt x="144" y="304"/>
                  <a:pt x="123" y="289"/>
                </a:cubicBezTo>
                <a:cubicBezTo>
                  <a:pt x="102" y="274"/>
                  <a:pt x="40" y="301"/>
                  <a:pt x="15" y="277"/>
                </a:cubicBezTo>
                <a:cubicBezTo>
                  <a:pt x="0" y="263"/>
                  <a:pt x="0" y="218"/>
                  <a:pt x="12" y="199"/>
                </a:cubicBezTo>
                <a:cubicBezTo>
                  <a:pt x="24" y="178"/>
                  <a:pt x="55" y="182"/>
                  <a:pt x="82" y="186"/>
                </a:cubicBezTo>
                <a:cubicBezTo>
                  <a:pt x="91" y="187"/>
                  <a:pt x="108" y="195"/>
                  <a:pt x="119" y="192"/>
                </a:cubicBezTo>
                <a:cubicBezTo>
                  <a:pt x="128" y="189"/>
                  <a:pt x="130" y="171"/>
                  <a:pt x="131" y="157"/>
                </a:cubicBezTo>
                <a:cubicBezTo>
                  <a:pt x="135" y="107"/>
                  <a:pt x="126" y="67"/>
                  <a:pt x="123" y="24"/>
                </a:cubicBezTo>
                <a:cubicBezTo>
                  <a:pt x="152" y="21"/>
                  <a:pt x="183" y="12"/>
                  <a:pt x="215" y="9"/>
                </a:cubicBezTo>
                <a:cubicBezTo>
                  <a:pt x="248" y="7"/>
                  <a:pt x="285" y="11"/>
                  <a:pt x="290" y="33"/>
                </a:cubicBezTo>
                <a:cubicBezTo>
                  <a:pt x="291" y="41"/>
                  <a:pt x="286" y="69"/>
                  <a:pt x="285" y="76"/>
                </a:cubicBezTo>
                <a:cubicBezTo>
                  <a:pt x="283" y="90"/>
                  <a:pt x="278" y="108"/>
                  <a:pt x="283" y="122"/>
                </a:cubicBezTo>
                <a:cubicBezTo>
                  <a:pt x="293" y="150"/>
                  <a:pt x="360" y="156"/>
                  <a:pt x="381" y="134"/>
                </a:cubicBezTo>
                <a:cubicBezTo>
                  <a:pt x="390" y="125"/>
                  <a:pt x="389" y="102"/>
                  <a:pt x="388" y="86"/>
                </a:cubicBezTo>
                <a:cubicBezTo>
                  <a:pt x="386" y="70"/>
                  <a:pt x="377" y="57"/>
                  <a:pt x="379" y="42"/>
                </a:cubicBezTo>
                <a:cubicBezTo>
                  <a:pt x="383" y="0"/>
                  <a:pt x="449" y="13"/>
                  <a:pt x="487" y="16"/>
                </a:cubicBezTo>
                <a:cubicBezTo>
                  <a:pt x="508" y="18"/>
                  <a:pt x="528" y="20"/>
                  <a:pt x="547" y="22"/>
                </a:cubicBezTo>
                <a:cubicBezTo>
                  <a:pt x="535" y="63"/>
                  <a:pt x="529" y="143"/>
                  <a:pt x="534" y="171"/>
                </a:cubicBezTo>
                <a:cubicBezTo>
                  <a:pt x="540" y="198"/>
                  <a:pt x="617" y="167"/>
                  <a:pt x="648" y="184"/>
                </a:cubicBezTo>
                <a:cubicBezTo>
                  <a:pt x="660" y="191"/>
                  <a:pt x="671" y="224"/>
                  <a:pt x="667" y="2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6942623" y="4456066"/>
            <a:ext cx="5322631" cy="2458362"/>
            <a:chOff x="5206967" y="4456066"/>
            <a:chExt cx="3991973" cy="245836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21064630">
              <a:off x="5362532" y="5576890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15664630" flipV="1">
              <a:off x="7041481" y="6557195"/>
              <a:ext cx="239801" cy="415234"/>
            </a:xfrm>
            <a:custGeom>
              <a:avLst/>
              <a:gdLst/>
              <a:ahLst/>
              <a:cxnLst/>
              <a:rect l="l" t="t" r="r" b="b"/>
              <a:pathLst>
                <a:path w="239801" h="415234">
                  <a:moveTo>
                    <a:pt x="54365" y="5453"/>
                  </a:moveTo>
                  <a:lnTo>
                    <a:pt x="0" y="0"/>
                  </a:lnTo>
                  <a:lnTo>
                    <a:pt x="32957" y="209914"/>
                  </a:lnTo>
                  <a:cubicBezTo>
                    <a:pt x="29785" y="155746"/>
                    <a:pt x="38757" y="58943"/>
                    <a:pt x="54365" y="5453"/>
                  </a:cubicBezTo>
                  <a:close/>
                  <a:moveTo>
                    <a:pt x="239141" y="316110"/>
                  </a:moveTo>
                  <a:cubicBezTo>
                    <a:pt x="236125" y="284399"/>
                    <a:pt x="223201" y="262134"/>
                    <a:pt x="209359" y="254062"/>
                  </a:cubicBezTo>
                  <a:cubicBezTo>
                    <a:pt x="163371" y="228831"/>
                    <a:pt x="60364" y="293941"/>
                    <a:pt x="37594" y="239449"/>
                  </a:cubicBezTo>
                  <a:lnTo>
                    <a:pt x="63763" y="406126"/>
                  </a:lnTo>
                  <a:cubicBezTo>
                    <a:pt x="76496" y="404308"/>
                    <a:pt x="96027" y="409323"/>
                    <a:pt x="109734" y="410621"/>
                  </a:cubicBezTo>
                  <a:cubicBezTo>
                    <a:pt x="127987" y="412159"/>
                    <a:pt x="146444" y="415234"/>
                    <a:pt x="161841" y="415234"/>
                  </a:cubicBezTo>
                  <a:cubicBezTo>
                    <a:pt x="206299" y="413767"/>
                    <a:pt x="232404" y="400766"/>
                    <a:pt x="238522" y="350793"/>
                  </a:cubicBezTo>
                  <a:cubicBezTo>
                    <a:pt x="240052" y="338300"/>
                    <a:pt x="240147" y="326680"/>
                    <a:pt x="239141" y="3161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4864630">
              <a:off x="5944217" y="6167852"/>
              <a:ext cx="794216" cy="698936"/>
            </a:xfrm>
            <a:custGeom>
              <a:avLst/>
              <a:gdLst/>
              <a:ahLst/>
              <a:cxnLst/>
              <a:rect l="l" t="t" r="r" b="b"/>
              <a:pathLst>
                <a:path w="794216" h="698936">
                  <a:moveTo>
                    <a:pt x="2998" y="320322"/>
                  </a:moveTo>
                  <a:cubicBezTo>
                    <a:pt x="5228" y="309410"/>
                    <a:pt x="8681" y="299624"/>
                    <a:pt x="13285" y="292334"/>
                  </a:cubicBezTo>
                  <a:cubicBezTo>
                    <a:pt x="31702" y="260101"/>
                    <a:pt x="79278" y="266240"/>
                    <a:pt x="120714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0" y="249356"/>
                    <a:pt x="195915" y="227867"/>
                  </a:cubicBezTo>
                  <a:cubicBezTo>
                    <a:pt x="202054" y="151122"/>
                    <a:pt x="188242" y="89725"/>
                    <a:pt x="183637" y="23723"/>
                  </a:cubicBezTo>
                  <a:cubicBezTo>
                    <a:pt x="228144" y="19119"/>
                    <a:pt x="275720" y="5304"/>
                    <a:pt x="324830" y="699"/>
                  </a:cubicBezTo>
                  <a:cubicBezTo>
                    <a:pt x="375475" y="-2370"/>
                    <a:pt x="432259" y="3769"/>
                    <a:pt x="439933" y="37537"/>
                  </a:cubicBezTo>
                  <a:cubicBezTo>
                    <a:pt x="441468" y="49817"/>
                    <a:pt x="433794" y="92795"/>
                    <a:pt x="432259" y="103539"/>
                  </a:cubicBezTo>
                  <a:cubicBezTo>
                    <a:pt x="429190" y="125028"/>
                    <a:pt x="421516" y="152656"/>
                    <a:pt x="429190" y="174145"/>
                  </a:cubicBezTo>
                  <a:cubicBezTo>
                    <a:pt x="444537" y="217123"/>
                    <a:pt x="547362" y="226332"/>
                    <a:pt x="579591" y="192564"/>
                  </a:cubicBezTo>
                  <a:cubicBezTo>
                    <a:pt x="593403" y="178750"/>
                    <a:pt x="591868" y="143447"/>
                    <a:pt x="590334" y="118888"/>
                  </a:cubicBezTo>
                  <a:cubicBezTo>
                    <a:pt x="587264" y="94329"/>
                    <a:pt x="573452" y="74376"/>
                    <a:pt x="576521" y="51352"/>
                  </a:cubicBezTo>
                  <a:cubicBezTo>
                    <a:pt x="582660" y="-13115"/>
                    <a:pt x="683951" y="6839"/>
                    <a:pt x="742270" y="11444"/>
                  </a:cubicBezTo>
                  <a:lnTo>
                    <a:pt x="794216" y="16639"/>
                  </a:lnTo>
                  <a:lnTo>
                    <a:pt x="688239" y="691633"/>
                  </a:lnTo>
                  <a:cubicBezTo>
                    <a:pt x="656477" y="696464"/>
                    <a:pt x="614735" y="702786"/>
                    <a:pt x="591868" y="688342"/>
                  </a:cubicBezTo>
                  <a:cubicBezTo>
                    <a:pt x="555036" y="663784"/>
                    <a:pt x="598007" y="590108"/>
                    <a:pt x="594938" y="550200"/>
                  </a:cubicBezTo>
                  <a:cubicBezTo>
                    <a:pt x="593403" y="513362"/>
                    <a:pt x="564244" y="488803"/>
                    <a:pt x="536619" y="484198"/>
                  </a:cubicBezTo>
                  <a:cubicBezTo>
                    <a:pt x="508995" y="481129"/>
                    <a:pt x="476766" y="484198"/>
                    <a:pt x="455280" y="496477"/>
                  </a:cubicBezTo>
                  <a:cubicBezTo>
                    <a:pt x="424586" y="514897"/>
                    <a:pt x="430725" y="579363"/>
                    <a:pt x="436863" y="617736"/>
                  </a:cubicBezTo>
                  <a:cubicBezTo>
                    <a:pt x="438398" y="631550"/>
                    <a:pt x="443002" y="648435"/>
                    <a:pt x="441467" y="660714"/>
                  </a:cubicBezTo>
                  <a:cubicBezTo>
                    <a:pt x="436863" y="682203"/>
                    <a:pt x="412308" y="694482"/>
                    <a:pt x="384684" y="697552"/>
                  </a:cubicBezTo>
                  <a:cubicBezTo>
                    <a:pt x="309483" y="705226"/>
                    <a:pt x="248095" y="679133"/>
                    <a:pt x="192845" y="665319"/>
                  </a:cubicBezTo>
                  <a:cubicBezTo>
                    <a:pt x="212796" y="597782"/>
                    <a:pt x="215866" y="453500"/>
                    <a:pt x="183637" y="430476"/>
                  </a:cubicBezTo>
                  <a:cubicBezTo>
                    <a:pt x="151409" y="407452"/>
                    <a:pt x="56257" y="448895"/>
                    <a:pt x="17889" y="412057"/>
                  </a:cubicBezTo>
                  <a:cubicBezTo>
                    <a:pt x="624" y="395941"/>
                    <a:pt x="-3692" y="353059"/>
                    <a:pt x="2998" y="3203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 rot="10264630">
              <a:off x="6489431" y="6183892"/>
              <a:ext cx="1019767" cy="698937"/>
            </a:xfrm>
            <a:custGeom>
              <a:avLst/>
              <a:gdLst/>
              <a:ahLst/>
              <a:cxnLst/>
              <a:rect l="l" t="t" r="r" b="b"/>
              <a:pathLst>
                <a:path w="1019767" h="698937">
                  <a:moveTo>
                    <a:pt x="330723" y="697699"/>
                  </a:moveTo>
                  <a:cubicBezTo>
                    <a:pt x="279160" y="692950"/>
                    <a:pt x="234288" y="675660"/>
                    <a:pt x="192890" y="665294"/>
                  </a:cubicBezTo>
                  <a:cubicBezTo>
                    <a:pt x="212765" y="597769"/>
                    <a:pt x="215854" y="453507"/>
                    <a:pt x="183622" y="430471"/>
                  </a:cubicBezTo>
                  <a:cubicBezTo>
                    <a:pt x="151390" y="407434"/>
                    <a:pt x="56237" y="448899"/>
                    <a:pt x="17929" y="412042"/>
                  </a:cubicBezTo>
                  <a:cubicBezTo>
                    <a:pt x="-5138" y="390589"/>
                    <a:pt x="-5138" y="321481"/>
                    <a:pt x="13295" y="292326"/>
                  </a:cubicBezTo>
                  <a:cubicBezTo>
                    <a:pt x="31728" y="260076"/>
                    <a:pt x="79304" y="266267"/>
                    <a:pt x="120702" y="272386"/>
                  </a:cubicBezTo>
                  <a:cubicBezTo>
                    <a:pt x="134501" y="273898"/>
                    <a:pt x="160658" y="286207"/>
                    <a:pt x="177443" y="281600"/>
                  </a:cubicBezTo>
                  <a:cubicBezTo>
                    <a:pt x="191345" y="276993"/>
                    <a:pt x="194331" y="249350"/>
                    <a:pt x="195876" y="227898"/>
                  </a:cubicBezTo>
                  <a:cubicBezTo>
                    <a:pt x="202055" y="151087"/>
                    <a:pt x="188256" y="89753"/>
                    <a:pt x="183622" y="23741"/>
                  </a:cubicBezTo>
                  <a:cubicBezTo>
                    <a:pt x="228109" y="19134"/>
                    <a:pt x="275685" y="5312"/>
                    <a:pt x="324806" y="705"/>
                  </a:cubicBezTo>
                  <a:cubicBezTo>
                    <a:pt x="375471" y="-2390"/>
                    <a:pt x="432212" y="3800"/>
                    <a:pt x="439936" y="37562"/>
                  </a:cubicBezTo>
                  <a:cubicBezTo>
                    <a:pt x="441480" y="49801"/>
                    <a:pt x="433757" y="92777"/>
                    <a:pt x="432212" y="103503"/>
                  </a:cubicBezTo>
                  <a:cubicBezTo>
                    <a:pt x="429226" y="125027"/>
                    <a:pt x="421502" y="152671"/>
                    <a:pt x="429226" y="174123"/>
                  </a:cubicBezTo>
                  <a:cubicBezTo>
                    <a:pt x="444569" y="217099"/>
                    <a:pt x="547342" y="226314"/>
                    <a:pt x="579575" y="192552"/>
                  </a:cubicBezTo>
                  <a:cubicBezTo>
                    <a:pt x="593374" y="178730"/>
                    <a:pt x="591829" y="143456"/>
                    <a:pt x="590284" y="118909"/>
                  </a:cubicBezTo>
                  <a:cubicBezTo>
                    <a:pt x="587298" y="94361"/>
                    <a:pt x="573396" y="74348"/>
                    <a:pt x="576485" y="51384"/>
                  </a:cubicBezTo>
                  <a:lnTo>
                    <a:pt x="582576" y="32265"/>
                  </a:lnTo>
                  <a:lnTo>
                    <a:pt x="823808" y="70140"/>
                  </a:lnTo>
                  <a:cubicBezTo>
                    <a:pt x="812659" y="134334"/>
                    <a:pt x="808443" y="215951"/>
                    <a:pt x="814365" y="249350"/>
                  </a:cubicBezTo>
                  <a:cubicBezTo>
                    <a:pt x="823634" y="290815"/>
                    <a:pt x="941750" y="243231"/>
                    <a:pt x="989326" y="269291"/>
                  </a:cubicBezTo>
                  <a:cubicBezTo>
                    <a:pt x="1007759" y="280016"/>
                    <a:pt x="1024648" y="330696"/>
                    <a:pt x="1018469" y="366042"/>
                  </a:cubicBezTo>
                  <a:cubicBezTo>
                    <a:pt x="1012393" y="399804"/>
                    <a:pt x="1011776" y="435366"/>
                    <a:pt x="941750" y="430470"/>
                  </a:cubicBezTo>
                  <a:cubicBezTo>
                    <a:pt x="926406" y="430470"/>
                    <a:pt x="907973" y="427375"/>
                    <a:pt x="889643" y="425864"/>
                  </a:cubicBezTo>
                  <a:cubicBezTo>
                    <a:pt x="874196" y="424351"/>
                    <a:pt x="851232" y="418161"/>
                    <a:pt x="838978" y="421256"/>
                  </a:cubicBezTo>
                  <a:cubicBezTo>
                    <a:pt x="823634" y="425863"/>
                    <a:pt x="817455" y="459626"/>
                    <a:pt x="815910" y="476543"/>
                  </a:cubicBezTo>
                  <a:cubicBezTo>
                    <a:pt x="811276" y="547162"/>
                    <a:pt x="826620" y="617710"/>
                    <a:pt x="835888" y="677603"/>
                  </a:cubicBezTo>
                  <a:cubicBezTo>
                    <a:pt x="791402" y="682211"/>
                    <a:pt x="757624" y="683722"/>
                    <a:pt x="711593" y="688330"/>
                  </a:cubicBezTo>
                  <a:cubicBezTo>
                    <a:pt x="680906" y="691425"/>
                    <a:pt x="620972" y="706759"/>
                    <a:pt x="591829" y="688330"/>
                  </a:cubicBezTo>
                  <a:cubicBezTo>
                    <a:pt x="555065" y="663782"/>
                    <a:pt x="598008" y="590139"/>
                    <a:pt x="594918" y="550186"/>
                  </a:cubicBezTo>
                  <a:cubicBezTo>
                    <a:pt x="593374" y="513328"/>
                    <a:pt x="564231" y="488780"/>
                    <a:pt x="536632" y="484173"/>
                  </a:cubicBezTo>
                  <a:cubicBezTo>
                    <a:pt x="509034" y="481150"/>
                    <a:pt x="476802" y="484173"/>
                    <a:pt x="455280" y="496483"/>
                  </a:cubicBezTo>
                  <a:cubicBezTo>
                    <a:pt x="424592" y="514912"/>
                    <a:pt x="430668" y="579341"/>
                    <a:pt x="436846" y="617710"/>
                  </a:cubicBezTo>
                  <a:cubicBezTo>
                    <a:pt x="438391" y="631531"/>
                    <a:pt x="443025" y="648449"/>
                    <a:pt x="441480" y="660686"/>
                  </a:cubicBezTo>
                  <a:cubicBezTo>
                    <a:pt x="436846" y="682211"/>
                    <a:pt x="412337" y="694449"/>
                    <a:pt x="384636" y="697544"/>
                  </a:cubicBezTo>
                  <a:cubicBezTo>
                    <a:pt x="365843" y="699470"/>
                    <a:pt x="347911" y="699281"/>
                    <a:pt x="330723" y="6976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rot="10264630">
              <a:off x="5206967" y="6376784"/>
              <a:ext cx="1019760" cy="533334"/>
            </a:xfrm>
            <a:custGeom>
              <a:avLst/>
              <a:gdLst/>
              <a:ahLst/>
              <a:cxnLst/>
              <a:rect l="l" t="t" r="r" b="b"/>
              <a:pathLst>
                <a:path w="1019760" h="533334">
                  <a:moveTo>
                    <a:pt x="330724" y="532096"/>
                  </a:moveTo>
                  <a:cubicBezTo>
                    <a:pt x="279160" y="527348"/>
                    <a:pt x="234288" y="510057"/>
                    <a:pt x="192890" y="499691"/>
                  </a:cubicBezTo>
                  <a:cubicBezTo>
                    <a:pt x="212765" y="432166"/>
                    <a:pt x="215855" y="287904"/>
                    <a:pt x="183622" y="264868"/>
                  </a:cubicBezTo>
                  <a:cubicBezTo>
                    <a:pt x="151390" y="241831"/>
                    <a:pt x="56238" y="283296"/>
                    <a:pt x="17930" y="246439"/>
                  </a:cubicBezTo>
                  <a:cubicBezTo>
                    <a:pt x="-5138" y="224987"/>
                    <a:pt x="-5138" y="155878"/>
                    <a:pt x="13295" y="126723"/>
                  </a:cubicBezTo>
                  <a:cubicBezTo>
                    <a:pt x="31729" y="94473"/>
                    <a:pt x="79305" y="100664"/>
                    <a:pt x="120702" y="106783"/>
                  </a:cubicBezTo>
                  <a:cubicBezTo>
                    <a:pt x="134501" y="108295"/>
                    <a:pt x="160658" y="120604"/>
                    <a:pt x="177444" y="115997"/>
                  </a:cubicBezTo>
                  <a:cubicBezTo>
                    <a:pt x="191345" y="111390"/>
                    <a:pt x="194332" y="83747"/>
                    <a:pt x="195877" y="62295"/>
                  </a:cubicBezTo>
                  <a:lnTo>
                    <a:pt x="194660" y="0"/>
                  </a:lnTo>
                  <a:lnTo>
                    <a:pt x="1006467" y="127457"/>
                  </a:lnTo>
                  <a:cubicBezTo>
                    <a:pt x="1016735" y="147901"/>
                    <a:pt x="1022493" y="177421"/>
                    <a:pt x="1018469" y="200439"/>
                  </a:cubicBezTo>
                  <a:cubicBezTo>
                    <a:pt x="1012394" y="234201"/>
                    <a:pt x="1011776" y="269763"/>
                    <a:pt x="941750" y="264867"/>
                  </a:cubicBezTo>
                  <a:cubicBezTo>
                    <a:pt x="926407" y="264868"/>
                    <a:pt x="907974" y="261772"/>
                    <a:pt x="889643" y="260261"/>
                  </a:cubicBezTo>
                  <a:cubicBezTo>
                    <a:pt x="874196" y="258748"/>
                    <a:pt x="851232" y="252558"/>
                    <a:pt x="838978" y="255653"/>
                  </a:cubicBezTo>
                  <a:cubicBezTo>
                    <a:pt x="823634" y="260260"/>
                    <a:pt x="817455" y="294023"/>
                    <a:pt x="815910" y="310940"/>
                  </a:cubicBezTo>
                  <a:cubicBezTo>
                    <a:pt x="811276" y="381560"/>
                    <a:pt x="826620" y="452107"/>
                    <a:pt x="835888" y="512001"/>
                  </a:cubicBezTo>
                  <a:cubicBezTo>
                    <a:pt x="791402" y="516608"/>
                    <a:pt x="757625" y="518120"/>
                    <a:pt x="711593" y="522727"/>
                  </a:cubicBezTo>
                  <a:cubicBezTo>
                    <a:pt x="680906" y="525822"/>
                    <a:pt x="620972" y="541156"/>
                    <a:pt x="591829" y="522727"/>
                  </a:cubicBezTo>
                  <a:cubicBezTo>
                    <a:pt x="555066" y="498179"/>
                    <a:pt x="598008" y="424536"/>
                    <a:pt x="594919" y="384583"/>
                  </a:cubicBezTo>
                  <a:cubicBezTo>
                    <a:pt x="593374" y="347725"/>
                    <a:pt x="564231" y="323177"/>
                    <a:pt x="536633" y="318570"/>
                  </a:cubicBezTo>
                  <a:cubicBezTo>
                    <a:pt x="509035" y="315547"/>
                    <a:pt x="476802" y="318570"/>
                    <a:pt x="455280" y="330880"/>
                  </a:cubicBezTo>
                  <a:cubicBezTo>
                    <a:pt x="424592" y="349309"/>
                    <a:pt x="430668" y="413738"/>
                    <a:pt x="436846" y="452107"/>
                  </a:cubicBezTo>
                  <a:cubicBezTo>
                    <a:pt x="438391" y="465929"/>
                    <a:pt x="443025" y="482846"/>
                    <a:pt x="441481" y="495084"/>
                  </a:cubicBezTo>
                  <a:cubicBezTo>
                    <a:pt x="436846" y="516608"/>
                    <a:pt x="412337" y="528846"/>
                    <a:pt x="384636" y="531941"/>
                  </a:cubicBezTo>
                  <a:cubicBezTo>
                    <a:pt x="365843" y="533867"/>
                    <a:pt x="347912" y="533678"/>
                    <a:pt x="330724" y="5320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21064630">
              <a:off x="5747493" y="5637545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 rot="21064630">
              <a:off x="7911640" y="5188688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 rot="21064630">
              <a:off x="8658598" y="6544289"/>
              <a:ext cx="514345" cy="347417"/>
            </a:xfrm>
            <a:custGeom>
              <a:avLst/>
              <a:gdLst/>
              <a:ahLst/>
              <a:cxnLst/>
              <a:rect l="l" t="t" r="r" b="b"/>
              <a:pathLst>
                <a:path w="514345" h="347417">
                  <a:moveTo>
                    <a:pt x="514345" y="7185"/>
                  </a:moveTo>
                  <a:lnTo>
                    <a:pt x="460927" y="347417"/>
                  </a:lnTo>
                  <a:lnTo>
                    <a:pt x="1227" y="275242"/>
                  </a:lnTo>
                  <a:cubicBezTo>
                    <a:pt x="8957" y="265064"/>
                    <a:pt x="11083" y="244603"/>
                    <a:pt x="12277" y="227866"/>
                  </a:cubicBezTo>
                  <a:cubicBezTo>
                    <a:pt x="18416" y="151121"/>
                    <a:pt x="4604" y="89724"/>
                    <a:pt x="0" y="23723"/>
                  </a:cubicBezTo>
                  <a:cubicBezTo>
                    <a:pt x="44506" y="19118"/>
                    <a:pt x="92082" y="5304"/>
                    <a:pt x="141193" y="699"/>
                  </a:cubicBezTo>
                  <a:cubicBezTo>
                    <a:pt x="191838" y="-2371"/>
                    <a:pt x="248622" y="3768"/>
                    <a:pt x="256295" y="37537"/>
                  </a:cubicBezTo>
                  <a:cubicBezTo>
                    <a:pt x="257830" y="49816"/>
                    <a:pt x="250156" y="92794"/>
                    <a:pt x="248622" y="103538"/>
                  </a:cubicBezTo>
                  <a:cubicBezTo>
                    <a:pt x="245552" y="125027"/>
                    <a:pt x="237879" y="152656"/>
                    <a:pt x="245553" y="174144"/>
                  </a:cubicBezTo>
                  <a:cubicBezTo>
                    <a:pt x="260900" y="217122"/>
                    <a:pt x="363724" y="226332"/>
                    <a:pt x="395953" y="192563"/>
                  </a:cubicBezTo>
                  <a:cubicBezTo>
                    <a:pt x="409766" y="178749"/>
                    <a:pt x="408231" y="143446"/>
                    <a:pt x="406697" y="118888"/>
                  </a:cubicBezTo>
                  <a:cubicBezTo>
                    <a:pt x="403627" y="94329"/>
                    <a:pt x="389814" y="74375"/>
                    <a:pt x="392885" y="51351"/>
                  </a:cubicBezTo>
                  <a:cubicBezTo>
                    <a:pt x="397643" y="1379"/>
                    <a:pt x="459576" y="2133"/>
                    <a:pt x="514345" y="71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4864630">
              <a:off x="8368455" y="5925656"/>
              <a:ext cx="1019800" cy="639069"/>
            </a:xfrm>
            <a:custGeom>
              <a:avLst/>
              <a:gdLst/>
              <a:ahLst/>
              <a:cxnLst/>
              <a:rect l="l" t="t" r="r" b="b"/>
              <a:pathLst>
                <a:path w="1019800" h="639069">
                  <a:moveTo>
                    <a:pt x="2998" y="260455"/>
                  </a:moveTo>
                  <a:cubicBezTo>
                    <a:pt x="5228" y="249543"/>
                    <a:pt x="8682" y="239757"/>
                    <a:pt x="13286" y="232467"/>
                  </a:cubicBezTo>
                  <a:cubicBezTo>
                    <a:pt x="31702" y="200234"/>
                    <a:pt x="79278" y="206373"/>
                    <a:pt x="120715" y="212512"/>
                  </a:cubicBezTo>
                  <a:cubicBezTo>
                    <a:pt x="134527" y="214047"/>
                    <a:pt x="160617" y="226327"/>
                    <a:pt x="177499" y="221722"/>
                  </a:cubicBezTo>
                  <a:cubicBezTo>
                    <a:pt x="191311" y="217118"/>
                    <a:pt x="194381" y="189489"/>
                    <a:pt x="195915" y="168001"/>
                  </a:cubicBezTo>
                  <a:cubicBezTo>
                    <a:pt x="200922" y="105416"/>
                    <a:pt x="192660" y="53038"/>
                    <a:pt x="187386" y="0"/>
                  </a:cubicBezTo>
                  <a:lnTo>
                    <a:pt x="433061" y="38572"/>
                  </a:lnTo>
                  <a:cubicBezTo>
                    <a:pt x="432712" y="40656"/>
                    <a:pt x="432442" y="42393"/>
                    <a:pt x="432259" y="43672"/>
                  </a:cubicBezTo>
                  <a:cubicBezTo>
                    <a:pt x="429190" y="65161"/>
                    <a:pt x="421517" y="92789"/>
                    <a:pt x="429190" y="114278"/>
                  </a:cubicBezTo>
                  <a:cubicBezTo>
                    <a:pt x="444537" y="157256"/>
                    <a:pt x="547362" y="166465"/>
                    <a:pt x="579591" y="132697"/>
                  </a:cubicBezTo>
                  <a:cubicBezTo>
                    <a:pt x="592627" y="119659"/>
                    <a:pt x="591993" y="87480"/>
                    <a:pt x="590374" y="63270"/>
                  </a:cubicBezTo>
                  <a:lnTo>
                    <a:pt x="813854" y="98358"/>
                  </a:lnTo>
                  <a:cubicBezTo>
                    <a:pt x="810917" y="136234"/>
                    <a:pt x="811025" y="170584"/>
                    <a:pt x="814401" y="189489"/>
                  </a:cubicBezTo>
                  <a:cubicBezTo>
                    <a:pt x="823609" y="230932"/>
                    <a:pt x="941781" y="183349"/>
                    <a:pt x="989357" y="209443"/>
                  </a:cubicBezTo>
                  <a:cubicBezTo>
                    <a:pt x="1007773" y="220188"/>
                    <a:pt x="1024655" y="270839"/>
                    <a:pt x="1018517" y="306142"/>
                  </a:cubicBezTo>
                  <a:cubicBezTo>
                    <a:pt x="1012378" y="339911"/>
                    <a:pt x="986288" y="369074"/>
                    <a:pt x="941781" y="370609"/>
                  </a:cubicBezTo>
                  <a:cubicBezTo>
                    <a:pt x="926434" y="370609"/>
                    <a:pt x="908018" y="367539"/>
                    <a:pt x="889601" y="366004"/>
                  </a:cubicBezTo>
                  <a:cubicBezTo>
                    <a:pt x="874254" y="364469"/>
                    <a:pt x="851234" y="358330"/>
                    <a:pt x="838956" y="361399"/>
                  </a:cubicBezTo>
                  <a:cubicBezTo>
                    <a:pt x="823609" y="366005"/>
                    <a:pt x="817470" y="399772"/>
                    <a:pt x="815936" y="416657"/>
                  </a:cubicBezTo>
                  <a:cubicBezTo>
                    <a:pt x="811331" y="487263"/>
                    <a:pt x="826679" y="557869"/>
                    <a:pt x="835887" y="617730"/>
                  </a:cubicBezTo>
                  <a:cubicBezTo>
                    <a:pt x="791380" y="622336"/>
                    <a:pt x="757617" y="623871"/>
                    <a:pt x="711576" y="628475"/>
                  </a:cubicBezTo>
                  <a:cubicBezTo>
                    <a:pt x="680882" y="631545"/>
                    <a:pt x="621028" y="646894"/>
                    <a:pt x="591869" y="628475"/>
                  </a:cubicBezTo>
                  <a:cubicBezTo>
                    <a:pt x="555036" y="603916"/>
                    <a:pt x="598008" y="530241"/>
                    <a:pt x="594938" y="490333"/>
                  </a:cubicBezTo>
                  <a:cubicBezTo>
                    <a:pt x="593403" y="453495"/>
                    <a:pt x="564244" y="428936"/>
                    <a:pt x="536620" y="424331"/>
                  </a:cubicBezTo>
                  <a:cubicBezTo>
                    <a:pt x="508995" y="421261"/>
                    <a:pt x="476766" y="424331"/>
                    <a:pt x="455280" y="436611"/>
                  </a:cubicBezTo>
                  <a:cubicBezTo>
                    <a:pt x="424586" y="455030"/>
                    <a:pt x="430725" y="519496"/>
                    <a:pt x="436864" y="557869"/>
                  </a:cubicBezTo>
                  <a:cubicBezTo>
                    <a:pt x="438399" y="571683"/>
                    <a:pt x="443002" y="588567"/>
                    <a:pt x="441468" y="600847"/>
                  </a:cubicBezTo>
                  <a:cubicBezTo>
                    <a:pt x="436864" y="622335"/>
                    <a:pt x="412308" y="634615"/>
                    <a:pt x="384684" y="637684"/>
                  </a:cubicBezTo>
                  <a:cubicBezTo>
                    <a:pt x="309483" y="645359"/>
                    <a:pt x="248095" y="619266"/>
                    <a:pt x="192846" y="605452"/>
                  </a:cubicBezTo>
                  <a:cubicBezTo>
                    <a:pt x="212797" y="537915"/>
                    <a:pt x="215866" y="393633"/>
                    <a:pt x="183638" y="370609"/>
                  </a:cubicBezTo>
                  <a:cubicBezTo>
                    <a:pt x="151409" y="347586"/>
                    <a:pt x="56257" y="389028"/>
                    <a:pt x="17890" y="352190"/>
                  </a:cubicBezTo>
                  <a:cubicBezTo>
                    <a:pt x="624" y="336073"/>
                    <a:pt x="-3692" y="293192"/>
                    <a:pt x="2998" y="2604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rot="10264630">
              <a:off x="9044552" y="6134003"/>
              <a:ext cx="112743" cy="169692"/>
            </a:xfrm>
            <a:custGeom>
              <a:avLst/>
              <a:gdLst/>
              <a:ahLst/>
              <a:cxnLst/>
              <a:rect l="l" t="t" r="r" b="b"/>
              <a:pathLst>
                <a:path w="112743" h="169692">
                  <a:moveTo>
                    <a:pt x="0" y="166168"/>
                  </a:moveTo>
                  <a:lnTo>
                    <a:pt x="26006" y="527"/>
                  </a:lnTo>
                  <a:cubicBezTo>
                    <a:pt x="47845" y="-923"/>
                    <a:pt x="68181" y="324"/>
                    <a:pt x="82302" y="8059"/>
                  </a:cubicBezTo>
                  <a:cubicBezTo>
                    <a:pt x="100736" y="18784"/>
                    <a:pt x="117624" y="69464"/>
                    <a:pt x="111445" y="104810"/>
                  </a:cubicBezTo>
                  <a:cubicBezTo>
                    <a:pt x="105369" y="138572"/>
                    <a:pt x="104751" y="174134"/>
                    <a:pt x="34726" y="1692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 rot="21064630">
              <a:off x="7375132" y="6726619"/>
              <a:ext cx="650714" cy="179596"/>
            </a:xfrm>
            <a:custGeom>
              <a:avLst/>
              <a:gdLst/>
              <a:ahLst/>
              <a:cxnLst/>
              <a:rect l="l" t="t" r="r" b="b"/>
              <a:pathLst>
                <a:path w="650714" h="179596">
                  <a:moveTo>
                    <a:pt x="214858" y="5304"/>
                  </a:moveTo>
                  <a:cubicBezTo>
                    <a:pt x="236344" y="10676"/>
                    <a:pt x="252458" y="20653"/>
                    <a:pt x="256295" y="37537"/>
                  </a:cubicBezTo>
                  <a:cubicBezTo>
                    <a:pt x="257830" y="49816"/>
                    <a:pt x="250157" y="92794"/>
                    <a:pt x="248621" y="103539"/>
                  </a:cubicBezTo>
                  <a:lnTo>
                    <a:pt x="246114" y="119448"/>
                  </a:lnTo>
                  <a:lnTo>
                    <a:pt x="6018" y="81752"/>
                  </a:lnTo>
                  <a:cubicBezTo>
                    <a:pt x="3543" y="62486"/>
                    <a:pt x="1366" y="43307"/>
                    <a:pt x="0" y="23723"/>
                  </a:cubicBezTo>
                  <a:cubicBezTo>
                    <a:pt x="44506" y="19118"/>
                    <a:pt x="92082" y="5304"/>
                    <a:pt x="141192" y="699"/>
                  </a:cubicBezTo>
                  <a:cubicBezTo>
                    <a:pt x="166515" y="-836"/>
                    <a:pt x="193372" y="-69"/>
                    <a:pt x="214858" y="5304"/>
                  </a:cubicBezTo>
                  <a:close/>
                  <a:moveTo>
                    <a:pt x="650714" y="20653"/>
                  </a:moveTo>
                  <a:cubicBezTo>
                    <a:pt x="638842" y="61223"/>
                    <a:pt x="630796" y="126669"/>
                    <a:pt x="629214" y="179596"/>
                  </a:cubicBezTo>
                  <a:lnTo>
                    <a:pt x="406938" y="144698"/>
                  </a:lnTo>
                  <a:cubicBezTo>
                    <a:pt x="407678" y="135700"/>
                    <a:pt x="407187" y="126744"/>
                    <a:pt x="406696" y="118888"/>
                  </a:cubicBezTo>
                  <a:cubicBezTo>
                    <a:pt x="403627" y="94329"/>
                    <a:pt x="389815" y="74375"/>
                    <a:pt x="392884" y="51351"/>
                  </a:cubicBezTo>
                  <a:cubicBezTo>
                    <a:pt x="399023" y="-13115"/>
                    <a:pt x="500313" y="6839"/>
                    <a:pt x="558632" y="11443"/>
                  </a:cubicBezTo>
                  <a:cubicBezTo>
                    <a:pt x="590860" y="14513"/>
                    <a:pt x="621555" y="17583"/>
                    <a:pt x="650714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 rot="15664630" flipV="1">
              <a:off x="8101296" y="6350688"/>
              <a:ext cx="436138" cy="686836"/>
            </a:xfrm>
            <a:custGeom>
              <a:avLst/>
              <a:gdLst/>
              <a:ahLst/>
              <a:cxnLst/>
              <a:rect l="l" t="t" r="r" b="b"/>
              <a:pathLst>
                <a:path w="436138" h="686836">
                  <a:moveTo>
                    <a:pt x="435478" y="326401"/>
                  </a:moveTo>
                  <a:cubicBezTo>
                    <a:pt x="432462" y="294690"/>
                    <a:pt x="419537" y="272425"/>
                    <a:pt x="405695" y="264353"/>
                  </a:cubicBezTo>
                  <a:cubicBezTo>
                    <a:pt x="358178" y="238283"/>
                    <a:pt x="249784" y="308665"/>
                    <a:pt x="230715" y="244433"/>
                  </a:cubicBezTo>
                  <a:cubicBezTo>
                    <a:pt x="223170" y="201450"/>
                    <a:pt x="232347" y="78648"/>
                    <a:pt x="250702" y="15744"/>
                  </a:cubicBezTo>
                  <a:lnTo>
                    <a:pt x="158725" y="6518"/>
                  </a:lnTo>
                  <a:cubicBezTo>
                    <a:pt x="107988" y="2506"/>
                    <a:pt x="24689" y="-13089"/>
                    <a:pt x="0" y="25438"/>
                  </a:cubicBezTo>
                  <a:lnTo>
                    <a:pt x="103842" y="686836"/>
                  </a:lnTo>
                  <a:lnTo>
                    <a:pt x="128032" y="683429"/>
                  </a:lnTo>
                  <a:cubicBezTo>
                    <a:pt x="174020" y="678816"/>
                    <a:pt x="207772" y="677279"/>
                    <a:pt x="252333" y="672666"/>
                  </a:cubicBezTo>
                  <a:cubicBezTo>
                    <a:pt x="243054" y="612768"/>
                    <a:pt x="227656" y="542246"/>
                    <a:pt x="232347" y="471585"/>
                  </a:cubicBezTo>
                  <a:cubicBezTo>
                    <a:pt x="233876" y="454670"/>
                    <a:pt x="239995" y="420912"/>
                    <a:pt x="255392" y="416299"/>
                  </a:cubicBezTo>
                  <a:cubicBezTo>
                    <a:pt x="267628" y="413224"/>
                    <a:pt x="290572" y="419444"/>
                    <a:pt x="306071" y="420912"/>
                  </a:cubicBezTo>
                  <a:cubicBezTo>
                    <a:pt x="324323" y="422450"/>
                    <a:pt x="342780" y="425525"/>
                    <a:pt x="358178" y="425525"/>
                  </a:cubicBezTo>
                  <a:cubicBezTo>
                    <a:pt x="402636" y="424058"/>
                    <a:pt x="428740" y="411057"/>
                    <a:pt x="434858" y="361084"/>
                  </a:cubicBezTo>
                  <a:cubicBezTo>
                    <a:pt x="436388" y="348591"/>
                    <a:pt x="436484" y="336971"/>
                    <a:pt x="435478" y="3264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 rot="4864630">
              <a:off x="7156007" y="6050689"/>
              <a:ext cx="954450" cy="698936"/>
            </a:xfrm>
            <a:custGeom>
              <a:avLst/>
              <a:gdLst/>
              <a:ahLst/>
              <a:cxnLst/>
              <a:rect l="l" t="t" r="r" b="b"/>
              <a:pathLst>
                <a:path w="954450" h="698936">
                  <a:moveTo>
                    <a:pt x="2998" y="320322"/>
                  </a:moveTo>
                  <a:cubicBezTo>
                    <a:pt x="5228" y="309410"/>
                    <a:pt x="8682" y="299624"/>
                    <a:pt x="13286" y="292334"/>
                  </a:cubicBezTo>
                  <a:cubicBezTo>
                    <a:pt x="31702" y="260101"/>
                    <a:pt x="79278" y="266240"/>
                    <a:pt x="120715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1" y="249356"/>
                    <a:pt x="195915" y="227867"/>
                  </a:cubicBezTo>
                  <a:cubicBezTo>
                    <a:pt x="202054" y="151122"/>
                    <a:pt x="188242" y="89725"/>
                    <a:pt x="183638" y="23723"/>
                  </a:cubicBezTo>
                  <a:cubicBezTo>
                    <a:pt x="228144" y="19119"/>
                    <a:pt x="275720" y="5304"/>
                    <a:pt x="324830" y="699"/>
                  </a:cubicBezTo>
                  <a:cubicBezTo>
                    <a:pt x="375476" y="-2370"/>
                    <a:pt x="432260" y="3769"/>
                    <a:pt x="439933" y="37537"/>
                  </a:cubicBezTo>
                  <a:cubicBezTo>
                    <a:pt x="441468" y="49817"/>
                    <a:pt x="433794" y="92795"/>
                    <a:pt x="432259" y="103539"/>
                  </a:cubicBezTo>
                  <a:cubicBezTo>
                    <a:pt x="429190" y="125028"/>
                    <a:pt x="421517" y="152656"/>
                    <a:pt x="429190" y="174145"/>
                  </a:cubicBezTo>
                  <a:cubicBezTo>
                    <a:pt x="444537" y="217123"/>
                    <a:pt x="547362" y="226332"/>
                    <a:pt x="579591" y="192564"/>
                  </a:cubicBezTo>
                  <a:cubicBezTo>
                    <a:pt x="593404" y="178750"/>
                    <a:pt x="591869" y="143446"/>
                    <a:pt x="590334" y="118888"/>
                  </a:cubicBezTo>
                  <a:cubicBezTo>
                    <a:pt x="587265" y="94329"/>
                    <a:pt x="573452" y="74376"/>
                    <a:pt x="576522" y="51352"/>
                  </a:cubicBezTo>
                  <a:cubicBezTo>
                    <a:pt x="582660" y="-13115"/>
                    <a:pt x="683951" y="6839"/>
                    <a:pt x="742270" y="11444"/>
                  </a:cubicBezTo>
                  <a:cubicBezTo>
                    <a:pt x="774498" y="14514"/>
                    <a:pt x="805193" y="17584"/>
                    <a:pt x="834352" y="20654"/>
                  </a:cubicBezTo>
                  <a:cubicBezTo>
                    <a:pt x="815935" y="83585"/>
                    <a:pt x="806727" y="206379"/>
                    <a:pt x="814401" y="249356"/>
                  </a:cubicBezTo>
                  <a:cubicBezTo>
                    <a:pt x="821798" y="282651"/>
                    <a:pt x="899528" y="258484"/>
                    <a:pt x="954450" y="261741"/>
                  </a:cubicBezTo>
                  <a:lnTo>
                    <a:pt x="928147" y="429273"/>
                  </a:lnTo>
                  <a:cubicBezTo>
                    <a:pt x="916023" y="428863"/>
                    <a:pt x="902812" y="426973"/>
                    <a:pt x="889601" y="425871"/>
                  </a:cubicBezTo>
                  <a:cubicBezTo>
                    <a:pt x="874254" y="424336"/>
                    <a:pt x="851233" y="418197"/>
                    <a:pt x="838956" y="421267"/>
                  </a:cubicBezTo>
                  <a:cubicBezTo>
                    <a:pt x="823609" y="425871"/>
                    <a:pt x="817470" y="459640"/>
                    <a:pt x="815936" y="476524"/>
                  </a:cubicBezTo>
                  <a:cubicBezTo>
                    <a:pt x="811331" y="547130"/>
                    <a:pt x="826678" y="617736"/>
                    <a:pt x="835887" y="677598"/>
                  </a:cubicBezTo>
                  <a:cubicBezTo>
                    <a:pt x="791380" y="682203"/>
                    <a:pt x="757617" y="683738"/>
                    <a:pt x="711576" y="688342"/>
                  </a:cubicBezTo>
                  <a:cubicBezTo>
                    <a:pt x="680882" y="691412"/>
                    <a:pt x="621028" y="706761"/>
                    <a:pt x="591869" y="688342"/>
                  </a:cubicBezTo>
                  <a:cubicBezTo>
                    <a:pt x="555036" y="663784"/>
                    <a:pt x="598007" y="590108"/>
                    <a:pt x="594938" y="550200"/>
                  </a:cubicBezTo>
                  <a:cubicBezTo>
                    <a:pt x="593403" y="513362"/>
                    <a:pt x="564244" y="488803"/>
                    <a:pt x="536619" y="484198"/>
                  </a:cubicBezTo>
                  <a:cubicBezTo>
                    <a:pt x="508995" y="481129"/>
                    <a:pt x="476766" y="484198"/>
                    <a:pt x="455280" y="496477"/>
                  </a:cubicBezTo>
                  <a:cubicBezTo>
                    <a:pt x="424586" y="514897"/>
                    <a:pt x="430725" y="579363"/>
                    <a:pt x="436864" y="617736"/>
                  </a:cubicBezTo>
                  <a:cubicBezTo>
                    <a:pt x="438398" y="631550"/>
                    <a:pt x="443002" y="648435"/>
                    <a:pt x="441468" y="660714"/>
                  </a:cubicBezTo>
                  <a:cubicBezTo>
                    <a:pt x="436863" y="682203"/>
                    <a:pt x="412308" y="694482"/>
                    <a:pt x="384684" y="697552"/>
                  </a:cubicBezTo>
                  <a:cubicBezTo>
                    <a:pt x="309483" y="705226"/>
                    <a:pt x="248095" y="679133"/>
                    <a:pt x="192846" y="665319"/>
                  </a:cubicBezTo>
                  <a:cubicBezTo>
                    <a:pt x="212797" y="597782"/>
                    <a:pt x="215866" y="453500"/>
                    <a:pt x="183638" y="430476"/>
                  </a:cubicBezTo>
                  <a:cubicBezTo>
                    <a:pt x="151409" y="407452"/>
                    <a:pt x="56257" y="448895"/>
                    <a:pt x="17890" y="412057"/>
                  </a:cubicBezTo>
                  <a:cubicBezTo>
                    <a:pt x="624" y="395941"/>
                    <a:pt x="-3692" y="353059"/>
                    <a:pt x="2998" y="3203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 rot="10264630">
              <a:off x="7768976" y="5987595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 rot="21064630">
              <a:off x="8303113" y="5274870"/>
              <a:ext cx="859064" cy="698936"/>
            </a:xfrm>
            <a:custGeom>
              <a:avLst/>
              <a:gdLst/>
              <a:ahLst/>
              <a:cxnLst/>
              <a:rect l="l" t="t" r="r" b="b"/>
              <a:pathLst>
                <a:path w="859064" h="698936">
                  <a:moveTo>
                    <a:pt x="834352" y="20653"/>
                  </a:moveTo>
                  <a:cubicBezTo>
                    <a:pt x="815935" y="83585"/>
                    <a:pt x="806727" y="206378"/>
                    <a:pt x="814401" y="249356"/>
                  </a:cubicBezTo>
                  <a:cubicBezTo>
                    <a:pt x="817752" y="264439"/>
                    <a:pt x="835537" y="267730"/>
                    <a:pt x="859064" y="265790"/>
                  </a:cubicBezTo>
                  <a:lnTo>
                    <a:pt x="834006" y="425386"/>
                  </a:lnTo>
                  <a:cubicBezTo>
                    <a:pt x="822049" y="434607"/>
                    <a:pt x="817264" y="461899"/>
                    <a:pt x="815935" y="476523"/>
                  </a:cubicBezTo>
                  <a:lnTo>
                    <a:pt x="818206" y="526025"/>
                  </a:lnTo>
                  <a:lnTo>
                    <a:pt x="793832" y="681266"/>
                  </a:lnTo>
                  <a:cubicBezTo>
                    <a:pt x="767340" y="683578"/>
                    <a:pt x="742168" y="685282"/>
                    <a:pt x="711575" y="688342"/>
                  </a:cubicBezTo>
                  <a:cubicBezTo>
                    <a:pt x="680882" y="691412"/>
                    <a:pt x="621029" y="706761"/>
                    <a:pt x="591869" y="688342"/>
                  </a:cubicBezTo>
                  <a:cubicBezTo>
                    <a:pt x="555036" y="663783"/>
                    <a:pt x="598007" y="590107"/>
                    <a:pt x="594938" y="550199"/>
                  </a:cubicBezTo>
                  <a:cubicBezTo>
                    <a:pt x="593403" y="513361"/>
                    <a:pt x="564244" y="488803"/>
                    <a:pt x="536619" y="484198"/>
                  </a:cubicBezTo>
                  <a:cubicBezTo>
                    <a:pt x="508994" y="481128"/>
                    <a:pt x="476766" y="484198"/>
                    <a:pt x="455281" y="496477"/>
                  </a:cubicBezTo>
                  <a:cubicBezTo>
                    <a:pt x="424586" y="514896"/>
                    <a:pt x="430724" y="579363"/>
                    <a:pt x="436864" y="617736"/>
                  </a:cubicBezTo>
                  <a:cubicBezTo>
                    <a:pt x="438398" y="631550"/>
                    <a:pt x="443003" y="648434"/>
                    <a:pt x="441468" y="660713"/>
                  </a:cubicBezTo>
                  <a:cubicBezTo>
                    <a:pt x="436864" y="682202"/>
                    <a:pt x="412308" y="694482"/>
                    <a:pt x="384684" y="697551"/>
                  </a:cubicBezTo>
                  <a:cubicBezTo>
                    <a:pt x="309483" y="705226"/>
                    <a:pt x="248095" y="679132"/>
                    <a:pt x="192846" y="665318"/>
                  </a:cubicBezTo>
                  <a:cubicBezTo>
                    <a:pt x="212797" y="597782"/>
                    <a:pt x="215866" y="453499"/>
                    <a:pt x="183637" y="430476"/>
                  </a:cubicBezTo>
                  <a:cubicBezTo>
                    <a:pt x="151409" y="407452"/>
                    <a:pt x="56257" y="448895"/>
                    <a:pt x="17890" y="412057"/>
                  </a:cubicBezTo>
                  <a:cubicBezTo>
                    <a:pt x="-5131" y="390568"/>
                    <a:pt x="-5131" y="321497"/>
                    <a:pt x="13286" y="292333"/>
                  </a:cubicBezTo>
                  <a:cubicBezTo>
                    <a:pt x="31702" y="260100"/>
                    <a:pt x="79278" y="266240"/>
                    <a:pt x="120715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1" y="249356"/>
                    <a:pt x="195915" y="227867"/>
                  </a:cubicBezTo>
                  <a:cubicBezTo>
                    <a:pt x="202054" y="151121"/>
                    <a:pt x="188242" y="89724"/>
                    <a:pt x="183637" y="23723"/>
                  </a:cubicBezTo>
                  <a:cubicBezTo>
                    <a:pt x="228144" y="19118"/>
                    <a:pt x="275720" y="5304"/>
                    <a:pt x="324830" y="699"/>
                  </a:cubicBezTo>
                  <a:cubicBezTo>
                    <a:pt x="375475" y="-2370"/>
                    <a:pt x="432260" y="3769"/>
                    <a:pt x="439933" y="37537"/>
                  </a:cubicBezTo>
                  <a:cubicBezTo>
                    <a:pt x="441467" y="49816"/>
                    <a:pt x="433794" y="92794"/>
                    <a:pt x="432259" y="103539"/>
                  </a:cubicBezTo>
                  <a:cubicBezTo>
                    <a:pt x="429190" y="125028"/>
                    <a:pt x="421517" y="152656"/>
                    <a:pt x="429190" y="174145"/>
                  </a:cubicBezTo>
                  <a:cubicBezTo>
                    <a:pt x="444538" y="217123"/>
                    <a:pt x="547363" y="226332"/>
                    <a:pt x="579591" y="192564"/>
                  </a:cubicBezTo>
                  <a:cubicBezTo>
                    <a:pt x="593403" y="178749"/>
                    <a:pt x="591869" y="143446"/>
                    <a:pt x="590334" y="118888"/>
                  </a:cubicBezTo>
                  <a:cubicBezTo>
                    <a:pt x="587265" y="94329"/>
                    <a:pt x="573452" y="74375"/>
                    <a:pt x="576522" y="51351"/>
                  </a:cubicBezTo>
                  <a:cubicBezTo>
                    <a:pt x="582660" y="-13115"/>
                    <a:pt x="683951" y="6839"/>
                    <a:pt x="742269" y="11443"/>
                  </a:cubicBezTo>
                  <a:cubicBezTo>
                    <a:pt x="774498" y="14513"/>
                    <a:pt x="805193" y="17583"/>
                    <a:pt x="834352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rot="15664630" flipV="1">
              <a:off x="8867650" y="5467306"/>
              <a:ext cx="543529" cy="91162"/>
            </a:xfrm>
            <a:custGeom>
              <a:avLst/>
              <a:gdLst/>
              <a:ahLst/>
              <a:cxnLst/>
              <a:rect l="l" t="t" r="r" b="b"/>
              <a:pathLst>
                <a:path w="543529" h="91162">
                  <a:moveTo>
                    <a:pt x="142540" y="61226"/>
                  </a:moveTo>
                  <a:lnTo>
                    <a:pt x="0" y="83606"/>
                  </a:lnTo>
                  <a:cubicBezTo>
                    <a:pt x="28388" y="89996"/>
                    <a:pt x="58934" y="93195"/>
                    <a:pt x="92212" y="89764"/>
                  </a:cubicBezTo>
                  <a:cubicBezTo>
                    <a:pt x="115314" y="87192"/>
                    <a:pt x="136278" y="78223"/>
                    <a:pt x="142540" y="61226"/>
                  </a:cubicBezTo>
                  <a:close/>
                  <a:moveTo>
                    <a:pt x="543529" y="69844"/>
                  </a:moveTo>
                  <a:cubicBezTo>
                    <a:pt x="540121" y="47843"/>
                    <a:pt x="535887" y="24408"/>
                    <a:pt x="532505" y="0"/>
                  </a:cubicBezTo>
                  <a:lnTo>
                    <a:pt x="286340" y="38649"/>
                  </a:lnTo>
                  <a:cubicBezTo>
                    <a:pt x="283270" y="56358"/>
                    <a:pt x="286118" y="71697"/>
                    <a:pt x="299414" y="80608"/>
                  </a:cubicBezTo>
                  <a:cubicBezTo>
                    <a:pt x="328578" y="98990"/>
                    <a:pt x="388536" y="83683"/>
                    <a:pt x="419229" y="80608"/>
                  </a:cubicBezTo>
                  <a:cubicBezTo>
                    <a:pt x="465217" y="75995"/>
                    <a:pt x="498969" y="74458"/>
                    <a:pt x="543529" y="698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rot="4864630">
              <a:off x="8196380" y="4611021"/>
              <a:ext cx="1029786" cy="719876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 rot="10264630">
              <a:off x="8842519" y="4582239"/>
              <a:ext cx="356421" cy="680626"/>
            </a:xfrm>
            <a:custGeom>
              <a:avLst/>
              <a:gdLst/>
              <a:ahLst/>
              <a:cxnLst/>
              <a:rect l="l" t="t" r="r" b="b"/>
              <a:pathLst>
                <a:path w="356421" h="680626">
                  <a:moveTo>
                    <a:pt x="0" y="680626"/>
                  </a:moveTo>
                  <a:lnTo>
                    <a:pt x="106861" y="0"/>
                  </a:lnTo>
                  <a:lnTo>
                    <a:pt x="170997" y="6419"/>
                  </a:lnTo>
                  <a:cubicBezTo>
                    <a:pt x="152563" y="69337"/>
                    <a:pt x="143399" y="192148"/>
                    <a:pt x="151019" y="235124"/>
                  </a:cubicBezTo>
                  <a:cubicBezTo>
                    <a:pt x="160287" y="276589"/>
                    <a:pt x="278404" y="229005"/>
                    <a:pt x="325980" y="255064"/>
                  </a:cubicBezTo>
                  <a:cubicBezTo>
                    <a:pt x="344413" y="265790"/>
                    <a:pt x="361301" y="316470"/>
                    <a:pt x="355123" y="351816"/>
                  </a:cubicBezTo>
                  <a:cubicBezTo>
                    <a:pt x="349047" y="385578"/>
                    <a:pt x="348428" y="421140"/>
                    <a:pt x="278403" y="416244"/>
                  </a:cubicBezTo>
                  <a:cubicBezTo>
                    <a:pt x="263059" y="416244"/>
                    <a:pt x="244627" y="413149"/>
                    <a:pt x="226296" y="411637"/>
                  </a:cubicBezTo>
                  <a:cubicBezTo>
                    <a:pt x="210850" y="410125"/>
                    <a:pt x="187885" y="403935"/>
                    <a:pt x="175631" y="407030"/>
                  </a:cubicBezTo>
                  <a:cubicBezTo>
                    <a:pt x="160287" y="411637"/>
                    <a:pt x="154108" y="445399"/>
                    <a:pt x="152563" y="462317"/>
                  </a:cubicBezTo>
                  <a:cubicBezTo>
                    <a:pt x="147930" y="532937"/>
                    <a:pt x="163273" y="603484"/>
                    <a:pt x="172542" y="663377"/>
                  </a:cubicBezTo>
                  <a:cubicBezTo>
                    <a:pt x="128055" y="667985"/>
                    <a:pt x="94277" y="669496"/>
                    <a:pt x="48246" y="674104"/>
                  </a:cubicBezTo>
                  <a:cubicBezTo>
                    <a:pt x="35697" y="675370"/>
                    <a:pt x="18258" y="678682"/>
                    <a:pt x="0" y="6806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 rot="15664630" flipV="1">
              <a:off x="7668571" y="5361858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6939023" y="-63354"/>
            <a:ext cx="5321229" cy="1725740"/>
            <a:chOff x="5204267" y="-63354"/>
            <a:chExt cx="3990922" cy="17257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Freeform 7"/>
            <p:cNvSpPr>
              <a:spLocks/>
            </p:cNvSpPr>
            <p:nvPr/>
          </p:nvSpPr>
          <p:spPr bwMode="auto">
            <a:xfrm rot="11335370" flipV="1">
              <a:off x="5204267" y="-59044"/>
              <a:ext cx="1019760" cy="533334"/>
            </a:xfrm>
            <a:custGeom>
              <a:avLst/>
              <a:gdLst/>
              <a:ahLst/>
              <a:cxnLst/>
              <a:rect l="l" t="t" r="r" b="b"/>
              <a:pathLst>
                <a:path w="1019760" h="533334">
                  <a:moveTo>
                    <a:pt x="330724" y="532096"/>
                  </a:moveTo>
                  <a:cubicBezTo>
                    <a:pt x="279160" y="527348"/>
                    <a:pt x="234288" y="510057"/>
                    <a:pt x="192890" y="499691"/>
                  </a:cubicBezTo>
                  <a:cubicBezTo>
                    <a:pt x="212765" y="432166"/>
                    <a:pt x="215855" y="287904"/>
                    <a:pt x="183622" y="264868"/>
                  </a:cubicBezTo>
                  <a:cubicBezTo>
                    <a:pt x="151390" y="241831"/>
                    <a:pt x="56238" y="283296"/>
                    <a:pt x="17930" y="246439"/>
                  </a:cubicBezTo>
                  <a:cubicBezTo>
                    <a:pt x="-5138" y="224987"/>
                    <a:pt x="-5138" y="155878"/>
                    <a:pt x="13295" y="126723"/>
                  </a:cubicBezTo>
                  <a:cubicBezTo>
                    <a:pt x="31729" y="94473"/>
                    <a:pt x="79305" y="100664"/>
                    <a:pt x="120702" y="106783"/>
                  </a:cubicBezTo>
                  <a:cubicBezTo>
                    <a:pt x="134501" y="108295"/>
                    <a:pt x="160658" y="120604"/>
                    <a:pt x="177444" y="115997"/>
                  </a:cubicBezTo>
                  <a:cubicBezTo>
                    <a:pt x="191345" y="111390"/>
                    <a:pt x="194332" y="83747"/>
                    <a:pt x="195877" y="62295"/>
                  </a:cubicBezTo>
                  <a:lnTo>
                    <a:pt x="194660" y="0"/>
                  </a:lnTo>
                  <a:lnTo>
                    <a:pt x="1006467" y="127457"/>
                  </a:lnTo>
                  <a:cubicBezTo>
                    <a:pt x="1016735" y="147901"/>
                    <a:pt x="1022493" y="177421"/>
                    <a:pt x="1018469" y="200439"/>
                  </a:cubicBezTo>
                  <a:cubicBezTo>
                    <a:pt x="1012394" y="234201"/>
                    <a:pt x="1011776" y="269763"/>
                    <a:pt x="941750" y="264867"/>
                  </a:cubicBezTo>
                  <a:cubicBezTo>
                    <a:pt x="926407" y="264868"/>
                    <a:pt x="907974" y="261772"/>
                    <a:pt x="889643" y="260261"/>
                  </a:cubicBezTo>
                  <a:cubicBezTo>
                    <a:pt x="874196" y="258748"/>
                    <a:pt x="851232" y="252558"/>
                    <a:pt x="838978" y="255653"/>
                  </a:cubicBezTo>
                  <a:cubicBezTo>
                    <a:pt x="823634" y="260260"/>
                    <a:pt x="817455" y="294023"/>
                    <a:pt x="815910" y="310940"/>
                  </a:cubicBezTo>
                  <a:cubicBezTo>
                    <a:pt x="811276" y="381560"/>
                    <a:pt x="826620" y="452107"/>
                    <a:pt x="835888" y="512001"/>
                  </a:cubicBezTo>
                  <a:cubicBezTo>
                    <a:pt x="791402" y="516608"/>
                    <a:pt x="757625" y="518120"/>
                    <a:pt x="711593" y="522727"/>
                  </a:cubicBezTo>
                  <a:cubicBezTo>
                    <a:pt x="680906" y="525822"/>
                    <a:pt x="620972" y="541156"/>
                    <a:pt x="591829" y="522727"/>
                  </a:cubicBezTo>
                  <a:cubicBezTo>
                    <a:pt x="555066" y="498179"/>
                    <a:pt x="598008" y="424536"/>
                    <a:pt x="594919" y="384583"/>
                  </a:cubicBezTo>
                  <a:cubicBezTo>
                    <a:pt x="593374" y="347725"/>
                    <a:pt x="564231" y="323177"/>
                    <a:pt x="536633" y="318570"/>
                  </a:cubicBezTo>
                  <a:cubicBezTo>
                    <a:pt x="509035" y="315547"/>
                    <a:pt x="476802" y="318570"/>
                    <a:pt x="455280" y="330880"/>
                  </a:cubicBezTo>
                  <a:cubicBezTo>
                    <a:pt x="424592" y="349309"/>
                    <a:pt x="430668" y="413738"/>
                    <a:pt x="436846" y="452107"/>
                  </a:cubicBezTo>
                  <a:cubicBezTo>
                    <a:pt x="438391" y="465929"/>
                    <a:pt x="443025" y="482846"/>
                    <a:pt x="441481" y="495084"/>
                  </a:cubicBezTo>
                  <a:cubicBezTo>
                    <a:pt x="436846" y="516608"/>
                    <a:pt x="412337" y="528846"/>
                    <a:pt x="384636" y="531941"/>
                  </a:cubicBezTo>
                  <a:cubicBezTo>
                    <a:pt x="365843" y="533867"/>
                    <a:pt x="347912" y="533678"/>
                    <a:pt x="330724" y="5320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 rot="5935370">
              <a:off x="7038781" y="-121355"/>
              <a:ext cx="239801" cy="415234"/>
            </a:xfrm>
            <a:custGeom>
              <a:avLst/>
              <a:gdLst/>
              <a:ahLst/>
              <a:cxnLst/>
              <a:rect l="l" t="t" r="r" b="b"/>
              <a:pathLst>
                <a:path w="239801" h="415234">
                  <a:moveTo>
                    <a:pt x="54365" y="5453"/>
                  </a:moveTo>
                  <a:lnTo>
                    <a:pt x="0" y="0"/>
                  </a:lnTo>
                  <a:lnTo>
                    <a:pt x="32957" y="209914"/>
                  </a:lnTo>
                  <a:cubicBezTo>
                    <a:pt x="29785" y="155746"/>
                    <a:pt x="38757" y="58943"/>
                    <a:pt x="54365" y="5453"/>
                  </a:cubicBezTo>
                  <a:close/>
                  <a:moveTo>
                    <a:pt x="239141" y="316110"/>
                  </a:moveTo>
                  <a:cubicBezTo>
                    <a:pt x="236125" y="284399"/>
                    <a:pt x="223201" y="262134"/>
                    <a:pt x="209359" y="254062"/>
                  </a:cubicBezTo>
                  <a:cubicBezTo>
                    <a:pt x="163371" y="228831"/>
                    <a:pt x="60364" y="293941"/>
                    <a:pt x="37594" y="239449"/>
                  </a:cubicBezTo>
                  <a:lnTo>
                    <a:pt x="63763" y="406126"/>
                  </a:lnTo>
                  <a:cubicBezTo>
                    <a:pt x="76496" y="404308"/>
                    <a:pt x="96027" y="409323"/>
                    <a:pt x="109734" y="410621"/>
                  </a:cubicBezTo>
                  <a:cubicBezTo>
                    <a:pt x="127987" y="412159"/>
                    <a:pt x="146444" y="415234"/>
                    <a:pt x="161841" y="415234"/>
                  </a:cubicBezTo>
                  <a:cubicBezTo>
                    <a:pt x="206299" y="413767"/>
                    <a:pt x="232404" y="400766"/>
                    <a:pt x="238522" y="350793"/>
                  </a:cubicBezTo>
                  <a:cubicBezTo>
                    <a:pt x="240052" y="338300"/>
                    <a:pt x="240147" y="326680"/>
                    <a:pt x="239141" y="3161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 rot="16735370" flipV="1">
              <a:off x="5941517" y="-15714"/>
              <a:ext cx="794216" cy="698936"/>
            </a:xfrm>
            <a:custGeom>
              <a:avLst/>
              <a:gdLst/>
              <a:ahLst/>
              <a:cxnLst/>
              <a:rect l="l" t="t" r="r" b="b"/>
              <a:pathLst>
                <a:path w="794216" h="698936">
                  <a:moveTo>
                    <a:pt x="2998" y="320322"/>
                  </a:moveTo>
                  <a:cubicBezTo>
                    <a:pt x="5228" y="309410"/>
                    <a:pt x="8681" y="299624"/>
                    <a:pt x="13285" y="292334"/>
                  </a:cubicBezTo>
                  <a:cubicBezTo>
                    <a:pt x="31702" y="260101"/>
                    <a:pt x="79278" y="266240"/>
                    <a:pt x="120714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0" y="249356"/>
                    <a:pt x="195915" y="227867"/>
                  </a:cubicBezTo>
                  <a:cubicBezTo>
                    <a:pt x="202054" y="151122"/>
                    <a:pt x="188242" y="89725"/>
                    <a:pt x="183637" y="23723"/>
                  </a:cubicBezTo>
                  <a:cubicBezTo>
                    <a:pt x="228144" y="19119"/>
                    <a:pt x="275720" y="5304"/>
                    <a:pt x="324830" y="699"/>
                  </a:cubicBezTo>
                  <a:cubicBezTo>
                    <a:pt x="375475" y="-2370"/>
                    <a:pt x="432259" y="3769"/>
                    <a:pt x="439933" y="37537"/>
                  </a:cubicBezTo>
                  <a:cubicBezTo>
                    <a:pt x="441468" y="49817"/>
                    <a:pt x="433794" y="92795"/>
                    <a:pt x="432259" y="103539"/>
                  </a:cubicBezTo>
                  <a:cubicBezTo>
                    <a:pt x="429190" y="125028"/>
                    <a:pt x="421516" y="152656"/>
                    <a:pt x="429190" y="174145"/>
                  </a:cubicBezTo>
                  <a:cubicBezTo>
                    <a:pt x="444537" y="217123"/>
                    <a:pt x="547362" y="226332"/>
                    <a:pt x="579591" y="192564"/>
                  </a:cubicBezTo>
                  <a:cubicBezTo>
                    <a:pt x="593403" y="178750"/>
                    <a:pt x="591868" y="143447"/>
                    <a:pt x="590334" y="118888"/>
                  </a:cubicBezTo>
                  <a:cubicBezTo>
                    <a:pt x="587264" y="94329"/>
                    <a:pt x="573452" y="74376"/>
                    <a:pt x="576521" y="51352"/>
                  </a:cubicBezTo>
                  <a:cubicBezTo>
                    <a:pt x="582660" y="-13115"/>
                    <a:pt x="683951" y="6839"/>
                    <a:pt x="742270" y="11444"/>
                  </a:cubicBezTo>
                  <a:lnTo>
                    <a:pt x="794216" y="16639"/>
                  </a:lnTo>
                  <a:lnTo>
                    <a:pt x="688239" y="691633"/>
                  </a:lnTo>
                  <a:cubicBezTo>
                    <a:pt x="656477" y="696464"/>
                    <a:pt x="614735" y="702786"/>
                    <a:pt x="591868" y="688342"/>
                  </a:cubicBezTo>
                  <a:cubicBezTo>
                    <a:pt x="555036" y="663784"/>
                    <a:pt x="598007" y="590108"/>
                    <a:pt x="594938" y="550200"/>
                  </a:cubicBezTo>
                  <a:cubicBezTo>
                    <a:pt x="593403" y="513362"/>
                    <a:pt x="564244" y="488803"/>
                    <a:pt x="536619" y="484198"/>
                  </a:cubicBezTo>
                  <a:cubicBezTo>
                    <a:pt x="508995" y="481129"/>
                    <a:pt x="476766" y="484198"/>
                    <a:pt x="455280" y="496477"/>
                  </a:cubicBezTo>
                  <a:cubicBezTo>
                    <a:pt x="424586" y="514897"/>
                    <a:pt x="430725" y="579363"/>
                    <a:pt x="436863" y="617736"/>
                  </a:cubicBezTo>
                  <a:cubicBezTo>
                    <a:pt x="438398" y="631550"/>
                    <a:pt x="443002" y="648435"/>
                    <a:pt x="441467" y="660714"/>
                  </a:cubicBezTo>
                  <a:cubicBezTo>
                    <a:pt x="436863" y="682203"/>
                    <a:pt x="412308" y="694482"/>
                    <a:pt x="384684" y="697552"/>
                  </a:cubicBezTo>
                  <a:cubicBezTo>
                    <a:pt x="309483" y="705226"/>
                    <a:pt x="248095" y="679133"/>
                    <a:pt x="192845" y="665319"/>
                  </a:cubicBezTo>
                  <a:cubicBezTo>
                    <a:pt x="212796" y="597782"/>
                    <a:pt x="215866" y="453500"/>
                    <a:pt x="183637" y="430476"/>
                  </a:cubicBezTo>
                  <a:cubicBezTo>
                    <a:pt x="151409" y="407452"/>
                    <a:pt x="56257" y="448895"/>
                    <a:pt x="17889" y="412057"/>
                  </a:cubicBezTo>
                  <a:cubicBezTo>
                    <a:pt x="624" y="395941"/>
                    <a:pt x="-3692" y="353059"/>
                    <a:pt x="2998" y="3203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 rot="11335370" flipV="1">
              <a:off x="6486731" y="-31755"/>
              <a:ext cx="1019767" cy="698937"/>
            </a:xfrm>
            <a:custGeom>
              <a:avLst/>
              <a:gdLst/>
              <a:ahLst/>
              <a:cxnLst/>
              <a:rect l="l" t="t" r="r" b="b"/>
              <a:pathLst>
                <a:path w="1019767" h="698937">
                  <a:moveTo>
                    <a:pt x="330723" y="697699"/>
                  </a:moveTo>
                  <a:cubicBezTo>
                    <a:pt x="279160" y="692950"/>
                    <a:pt x="234288" y="675660"/>
                    <a:pt x="192890" y="665294"/>
                  </a:cubicBezTo>
                  <a:cubicBezTo>
                    <a:pt x="212765" y="597769"/>
                    <a:pt x="215854" y="453507"/>
                    <a:pt x="183622" y="430471"/>
                  </a:cubicBezTo>
                  <a:cubicBezTo>
                    <a:pt x="151390" y="407434"/>
                    <a:pt x="56237" y="448899"/>
                    <a:pt x="17929" y="412042"/>
                  </a:cubicBezTo>
                  <a:cubicBezTo>
                    <a:pt x="-5138" y="390589"/>
                    <a:pt x="-5138" y="321481"/>
                    <a:pt x="13295" y="292326"/>
                  </a:cubicBezTo>
                  <a:cubicBezTo>
                    <a:pt x="31728" y="260076"/>
                    <a:pt x="79304" y="266267"/>
                    <a:pt x="120702" y="272386"/>
                  </a:cubicBezTo>
                  <a:cubicBezTo>
                    <a:pt x="134501" y="273898"/>
                    <a:pt x="160658" y="286207"/>
                    <a:pt x="177443" y="281600"/>
                  </a:cubicBezTo>
                  <a:cubicBezTo>
                    <a:pt x="191345" y="276993"/>
                    <a:pt x="194331" y="249350"/>
                    <a:pt x="195876" y="227898"/>
                  </a:cubicBezTo>
                  <a:cubicBezTo>
                    <a:pt x="202055" y="151087"/>
                    <a:pt x="188256" y="89753"/>
                    <a:pt x="183622" y="23741"/>
                  </a:cubicBezTo>
                  <a:cubicBezTo>
                    <a:pt x="228109" y="19134"/>
                    <a:pt x="275685" y="5312"/>
                    <a:pt x="324806" y="705"/>
                  </a:cubicBezTo>
                  <a:cubicBezTo>
                    <a:pt x="375471" y="-2390"/>
                    <a:pt x="432212" y="3800"/>
                    <a:pt x="439936" y="37562"/>
                  </a:cubicBezTo>
                  <a:cubicBezTo>
                    <a:pt x="441480" y="49801"/>
                    <a:pt x="433757" y="92777"/>
                    <a:pt x="432212" y="103503"/>
                  </a:cubicBezTo>
                  <a:cubicBezTo>
                    <a:pt x="429226" y="125027"/>
                    <a:pt x="421502" y="152671"/>
                    <a:pt x="429226" y="174123"/>
                  </a:cubicBezTo>
                  <a:cubicBezTo>
                    <a:pt x="444569" y="217099"/>
                    <a:pt x="547342" y="226314"/>
                    <a:pt x="579575" y="192552"/>
                  </a:cubicBezTo>
                  <a:cubicBezTo>
                    <a:pt x="593374" y="178730"/>
                    <a:pt x="591829" y="143456"/>
                    <a:pt x="590284" y="118909"/>
                  </a:cubicBezTo>
                  <a:cubicBezTo>
                    <a:pt x="587298" y="94361"/>
                    <a:pt x="573396" y="74348"/>
                    <a:pt x="576485" y="51384"/>
                  </a:cubicBezTo>
                  <a:lnTo>
                    <a:pt x="582576" y="32265"/>
                  </a:lnTo>
                  <a:lnTo>
                    <a:pt x="823808" y="70140"/>
                  </a:lnTo>
                  <a:cubicBezTo>
                    <a:pt x="812659" y="134334"/>
                    <a:pt x="808443" y="215951"/>
                    <a:pt x="814365" y="249350"/>
                  </a:cubicBezTo>
                  <a:cubicBezTo>
                    <a:pt x="823634" y="290815"/>
                    <a:pt x="941750" y="243231"/>
                    <a:pt x="989326" y="269291"/>
                  </a:cubicBezTo>
                  <a:cubicBezTo>
                    <a:pt x="1007759" y="280016"/>
                    <a:pt x="1024648" y="330696"/>
                    <a:pt x="1018469" y="366042"/>
                  </a:cubicBezTo>
                  <a:cubicBezTo>
                    <a:pt x="1012393" y="399804"/>
                    <a:pt x="1011776" y="435366"/>
                    <a:pt x="941750" y="430470"/>
                  </a:cubicBezTo>
                  <a:cubicBezTo>
                    <a:pt x="926406" y="430470"/>
                    <a:pt x="907973" y="427375"/>
                    <a:pt x="889643" y="425864"/>
                  </a:cubicBezTo>
                  <a:cubicBezTo>
                    <a:pt x="874196" y="424351"/>
                    <a:pt x="851232" y="418161"/>
                    <a:pt x="838978" y="421256"/>
                  </a:cubicBezTo>
                  <a:cubicBezTo>
                    <a:pt x="823634" y="425863"/>
                    <a:pt x="817455" y="459626"/>
                    <a:pt x="815910" y="476543"/>
                  </a:cubicBezTo>
                  <a:cubicBezTo>
                    <a:pt x="811276" y="547162"/>
                    <a:pt x="826620" y="617710"/>
                    <a:pt x="835888" y="677603"/>
                  </a:cubicBezTo>
                  <a:cubicBezTo>
                    <a:pt x="791402" y="682211"/>
                    <a:pt x="757624" y="683722"/>
                    <a:pt x="711593" y="688330"/>
                  </a:cubicBezTo>
                  <a:cubicBezTo>
                    <a:pt x="680906" y="691425"/>
                    <a:pt x="620972" y="706759"/>
                    <a:pt x="591829" y="688330"/>
                  </a:cubicBezTo>
                  <a:cubicBezTo>
                    <a:pt x="555065" y="663782"/>
                    <a:pt x="598008" y="590139"/>
                    <a:pt x="594918" y="550186"/>
                  </a:cubicBezTo>
                  <a:cubicBezTo>
                    <a:pt x="593374" y="513328"/>
                    <a:pt x="564231" y="488780"/>
                    <a:pt x="536632" y="484173"/>
                  </a:cubicBezTo>
                  <a:cubicBezTo>
                    <a:pt x="509034" y="481150"/>
                    <a:pt x="476802" y="484173"/>
                    <a:pt x="455280" y="496483"/>
                  </a:cubicBezTo>
                  <a:cubicBezTo>
                    <a:pt x="424592" y="514912"/>
                    <a:pt x="430668" y="579341"/>
                    <a:pt x="436846" y="617710"/>
                  </a:cubicBezTo>
                  <a:cubicBezTo>
                    <a:pt x="438391" y="631531"/>
                    <a:pt x="443025" y="648449"/>
                    <a:pt x="441480" y="660686"/>
                  </a:cubicBezTo>
                  <a:cubicBezTo>
                    <a:pt x="436846" y="682211"/>
                    <a:pt x="412337" y="694449"/>
                    <a:pt x="384636" y="697544"/>
                  </a:cubicBezTo>
                  <a:cubicBezTo>
                    <a:pt x="365843" y="699470"/>
                    <a:pt x="347911" y="699281"/>
                    <a:pt x="330723" y="6976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 rot="5935370">
              <a:off x="6386390" y="593978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 rot="535370" flipV="1">
              <a:off x="7908940" y="1627140"/>
              <a:ext cx="13792" cy="35246"/>
            </a:xfrm>
            <a:custGeom>
              <a:avLst/>
              <a:gdLst>
                <a:gd name="T0" fmla="*/ 3 w 4"/>
                <a:gd name="T1" fmla="*/ 0 h 10"/>
                <a:gd name="T2" fmla="*/ 2 w 4"/>
                <a:gd name="T3" fmla="*/ 10 h 10"/>
                <a:gd name="T4" fmla="*/ 3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2" y="3"/>
                    <a:pt x="4" y="9"/>
                    <a:pt x="2" y="10"/>
                  </a:cubicBezTo>
                  <a:cubicBezTo>
                    <a:pt x="2" y="7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F5EB1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 rot="535370" flipV="1">
              <a:off x="8655898" y="-40632"/>
              <a:ext cx="514345" cy="347417"/>
            </a:xfrm>
            <a:custGeom>
              <a:avLst/>
              <a:gdLst/>
              <a:ahLst/>
              <a:cxnLst/>
              <a:rect l="l" t="t" r="r" b="b"/>
              <a:pathLst>
                <a:path w="514345" h="347417">
                  <a:moveTo>
                    <a:pt x="514345" y="7185"/>
                  </a:moveTo>
                  <a:lnTo>
                    <a:pt x="460927" y="347417"/>
                  </a:lnTo>
                  <a:lnTo>
                    <a:pt x="1227" y="275242"/>
                  </a:lnTo>
                  <a:cubicBezTo>
                    <a:pt x="8957" y="265064"/>
                    <a:pt x="11083" y="244603"/>
                    <a:pt x="12277" y="227866"/>
                  </a:cubicBezTo>
                  <a:cubicBezTo>
                    <a:pt x="18416" y="151121"/>
                    <a:pt x="4604" y="89724"/>
                    <a:pt x="0" y="23723"/>
                  </a:cubicBezTo>
                  <a:cubicBezTo>
                    <a:pt x="44506" y="19118"/>
                    <a:pt x="92082" y="5304"/>
                    <a:pt x="141193" y="699"/>
                  </a:cubicBezTo>
                  <a:cubicBezTo>
                    <a:pt x="191838" y="-2371"/>
                    <a:pt x="248622" y="3768"/>
                    <a:pt x="256295" y="37537"/>
                  </a:cubicBezTo>
                  <a:cubicBezTo>
                    <a:pt x="257830" y="49816"/>
                    <a:pt x="250156" y="92794"/>
                    <a:pt x="248622" y="103538"/>
                  </a:cubicBezTo>
                  <a:cubicBezTo>
                    <a:pt x="245552" y="125027"/>
                    <a:pt x="237879" y="152656"/>
                    <a:pt x="245553" y="174144"/>
                  </a:cubicBezTo>
                  <a:cubicBezTo>
                    <a:pt x="260900" y="217122"/>
                    <a:pt x="363724" y="226332"/>
                    <a:pt x="395953" y="192563"/>
                  </a:cubicBezTo>
                  <a:cubicBezTo>
                    <a:pt x="409766" y="178749"/>
                    <a:pt x="408231" y="143446"/>
                    <a:pt x="406697" y="118888"/>
                  </a:cubicBezTo>
                  <a:cubicBezTo>
                    <a:pt x="403627" y="94329"/>
                    <a:pt x="389814" y="74375"/>
                    <a:pt x="392885" y="51351"/>
                  </a:cubicBezTo>
                  <a:cubicBezTo>
                    <a:pt x="397643" y="1379"/>
                    <a:pt x="459576" y="2133"/>
                    <a:pt x="514345" y="71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 rot="16735370" flipV="1">
              <a:off x="8365755" y="286349"/>
              <a:ext cx="1019800" cy="639069"/>
            </a:xfrm>
            <a:custGeom>
              <a:avLst/>
              <a:gdLst/>
              <a:ahLst/>
              <a:cxnLst/>
              <a:rect l="l" t="t" r="r" b="b"/>
              <a:pathLst>
                <a:path w="1019800" h="639069">
                  <a:moveTo>
                    <a:pt x="2998" y="260455"/>
                  </a:moveTo>
                  <a:cubicBezTo>
                    <a:pt x="5228" y="249543"/>
                    <a:pt x="8682" y="239757"/>
                    <a:pt x="13286" y="232467"/>
                  </a:cubicBezTo>
                  <a:cubicBezTo>
                    <a:pt x="31702" y="200234"/>
                    <a:pt x="79278" y="206373"/>
                    <a:pt x="120715" y="212512"/>
                  </a:cubicBezTo>
                  <a:cubicBezTo>
                    <a:pt x="134527" y="214047"/>
                    <a:pt x="160617" y="226327"/>
                    <a:pt x="177499" y="221722"/>
                  </a:cubicBezTo>
                  <a:cubicBezTo>
                    <a:pt x="191311" y="217118"/>
                    <a:pt x="194381" y="189489"/>
                    <a:pt x="195915" y="168001"/>
                  </a:cubicBezTo>
                  <a:cubicBezTo>
                    <a:pt x="200922" y="105416"/>
                    <a:pt x="192660" y="53038"/>
                    <a:pt x="187386" y="0"/>
                  </a:cubicBezTo>
                  <a:lnTo>
                    <a:pt x="433061" y="38572"/>
                  </a:lnTo>
                  <a:cubicBezTo>
                    <a:pt x="432712" y="40656"/>
                    <a:pt x="432442" y="42393"/>
                    <a:pt x="432259" y="43672"/>
                  </a:cubicBezTo>
                  <a:cubicBezTo>
                    <a:pt x="429190" y="65161"/>
                    <a:pt x="421517" y="92789"/>
                    <a:pt x="429190" y="114278"/>
                  </a:cubicBezTo>
                  <a:cubicBezTo>
                    <a:pt x="444537" y="157256"/>
                    <a:pt x="547362" y="166465"/>
                    <a:pt x="579591" y="132697"/>
                  </a:cubicBezTo>
                  <a:cubicBezTo>
                    <a:pt x="592627" y="119659"/>
                    <a:pt x="591993" y="87480"/>
                    <a:pt x="590374" y="63270"/>
                  </a:cubicBezTo>
                  <a:lnTo>
                    <a:pt x="813854" y="98358"/>
                  </a:lnTo>
                  <a:cubicBezTo>
                    <a:pt x="810917" y="136234"/>
                    <a:pt x="811025" y="170584"/>
                    <a:pt x="814401" y="189489"/>
                  </a:cubicBezTo>
                  <a:cubicBezTo>
                    <a:pt x="823609" y="230932"/>
                    <a:pt x="941781" y="183349"/>
                    <a:pt x="989357" y="209443"/>
                  </a:cubicBezTo>
                  <a:cubicBezTo>
                    <a:pt x="1007773" y="220188"/>
                    <a:pt x="1024655" y="270839"/>
                    <a:pt x="1018517" y="306142"/>
                  </a:cubicBezTo>
                  <a:cubicBezTo>
                    <a:pt x="1012378" y="339911"/>
                    <a:pt x="986288" y="369074"/>
                    <a:pt x="941781" y="370609"/>
                  </a:cubicBezTo>
                  <a:cubicBezTo>
                    <a:pt x="926434" y="370609"/>
                    <a:pt x="908018" y="367539"/>
                    <a:pt x="889601" y="366004"/>
                  </a:cubicBezTo>
                  <a:cubicBezTo>
                    <a:pt x="874254" y="364469"/>
                    <a:pt x="851234" y="358330"/>
                    <a:pt x="838956" y="361399"/>
                  </a:cubicBezTo>
                  <a:cubicBezTo>
                    <a:pt x="823609" y="366005"/>
                    <a:pt x="817470" y="399772"/>
                    <a:pt x="815936" y="416657"/>
                  </a:cubicBezTo>
                  <a:cubicBezTo>
                    <a:pt x="811331" y="487263"/>
                    <a:pt x="826679" y="557869"/>
                    <a:pt x="835887" y="617730"/>
                  </a:cubicBezTo>
                  <a:cubicBezTo>
                    <a:pt x="791380" y="622336"/>
                    <a:pt x="757617" y="623871"/>
                    <a:pt x="711576" y="628475"/>
                  </a:cubicBezTo>
                  <a:cubicBezTo>
                    <a:pt x="680882" y="631545"/>
                    <a:pt x="621028" y="646894"/>
                    <a:pt x="591869" y="628475"/>
                  </a:cubicBezTo>
                  <a:cubicBezTo>
                    <a:pt x="555036" y="603916"/>
                    <a:pt x="598008" y="530241"/>
                    <a:pt x="594938" y="490333"/>
                  </a:cubicBezTo>
                  <a:cubicBezTo>
                    <a:pt x="593403" y="453495"/>
                    <a:pt x="564244" y="428936"/>
                    <a:pt x="536620" y="424331"/>
                  </a:cubicBezTo>
                  <a:cubicBezTo>
                    <a:pt x="508995" y="421261"/>
                    <a:pt x="476766" y="424331"/>
                    <a:pt x="455280" y="436611"/>
                  </a:cubicBezTo>
                  <a:cubicBezTo>
                    <a:pt x="424586" y="455030"/>
                    <a:pt x="430725" y="519496"/>
                    <a:pt x="436864" y="557869"/>
                  </a:cubicBezTo>
                  <a:cubicBezTo>
                    <a:pt x="438399" y="571683"/>
                    <a:pt x="443002" y="588567"/>
                    <a:pt x="441468" y="600847"/>
                  </a:cubicBezTo>
                  <a:cubicBezTo>
                    <a:pt x="436864" y="622335"/>
                    <a:pt x="412308" y="634615"/>
                    <a:pt x="384684" y="637684"/>
                  </a:cubicBezTo>
                  <a:cubicBezTo>
                    <a:pt x="309483" y="645359"/>
                    <a:pt x="248095" y="619266"/>
                    <a:pt x="192846" y="605452"/>
                  </a:cubicBezTo>
                  <a:cubicBezTo>
                    <a:pt x="212797" y="537915"/>
                    <a:pt x="215866" y="393633"/>
                    <a:pt x="183638" y="370609"/>
                  </a:cubicBezTo>
                  <a:cubicBezTo>
                    <a:pt x="151409" y="347586"/>
                    <a:pt x="56257" y="389028"/>
                    <a:pt x="17890" y="352190"/>
                  </a:cubicBezTo>
                  <a:cubicBezTo>
                    <a:pt x="624" y="336073"/>
                    <a:pt x="-3692" y="293192"/>
                    <a:pt x="2998" y="2604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rot="11335370" flipV="1">
              <a:off x="9041852" y="547379"/>
              <a:ext cx="112743" cy="169692"/>
            </a:xfrm>
            <a:custGeom>
              <a:avLst/>
              <a:gdLst/>
              <a:ahLst/>
              <a:cxnLst/>
              <a:rect l="l" t="t" r="r" b="b"/>
              <a:pathLst>
                <a:path w="112743" h="169692">
                  <a:moveTo>
                    <a:pt x="0" y="166168"/>
                  </a:moveTo>
                  <a:lnTo>
                    <a:pt x="26006" y="527"/>
                  </a:lnTo>
                  <a:cubicBezTo>
                    <a:pt x="47845" y="-923"/>
                    <a:pt x="68181" y="324"/>
                    <a:pt x="82302" y="8059"/>
                  </a:cubicBezTo>
                  <a:cubicBezTo>
                    <a:pt x="100736" y="18784"/>
                    <a:pt x="117624" y="69464"/>
                    <a:pt x="111445" y="104810"/>
                  </a:cubicBezTo>
                  <a:cubicBezTo>
                    <a:pt x="105369" y="138572"/>
                    <a:pt x="104751" y="174134"/>
                    <a:pt x="34726" y="1692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 rot="535370" flipV="1">
              <a:off x="7372432" y="-55141"/>
              <a:ext cx="650714" cy="179596"/>
            </a:xfrm>
            <a:custGeom>
              <a:avLst/>
              <a:gdLst/>
              <a:ahLst/>
              <a:cxnLst/>
              <a:rect l="l" t="t" r="r" b="b"/>
              <a:pathLst>
                <a:path w="650714" h="179596">
                  <a:moveTo>
                    <a:pt x="214858" y="5304"/>
                  </a:moveTo>
                  <a:cubicBezTo>
                    <a:pt x="236344" y="10676"/>
                    <a:pt x="252458" y="20653"/>
                    <a:pt x="256295" y="37537"/>
                  </a:cubicBezTo>
                  <a:cubicBezTo>
                    <a:pt x="257830" y="49816"/>
                    <a:pt x="250157" y="92794"/>
                    <a:pt x="248621" y="103539"/>
                  </a:cubicBezTo>
                  <a:lnTo>
                    <a:pt x="246114" y="119448"/>
                  </a:lnTo>
                  <a:lnTo>
                    <a:pt x="6018" y="81752"/>
                  </a:lnTo>
                  <a:cubicBezTo>
                    <a:pt x="3543" y="62486"/>
                    <a:pt x="1366" y="43307"/>
                    <a:pt x="0" y="23723"/>
                  </a:cubicBezTo>
                  <a:cubicBezTo>
                    <a:pt x="44506" y="19118"/>
                    <a:pt x="92082" y="5304"/>
                    <a:pt x="141192" y="699"/>
                  </a:cubicBezTo>
                  <a:cubicBezTo>
                    <a:pt x="166515" y="-836"/>
                    <a:pt x="193372" y="-69"/>
                    <a:pt x="214858" y="5304"/>
                  </a:cubicBezTo>
                  <a:close/>
                  <a:moveTo>
                    <a:pt x="650714" y="20653"/>
                  </a:moveTo>
                  <a:cubicBezTo>
                    <a:pt x="638842" y="61223"/>
                    <a:pt x="630796" y="126669"/>
                    <a:pt x="629214" y="179596"/>
                  </a:cubicBezTo>
                  <a:lnTo>
                    <a:pt x="406938" y="144698"/>
                  </a:lnTo>
                  <a:cubicBezTo>
                    <a:pt x="407678" y="135700"/>
                    <a:pt x="407187" y="126744"/>
                    <a:pt x="406696" y="118888"/>
                  </a:cubicBezTo>
                  <a:cubicBezTo>
                    <a:pt x="403627" y="94329"/>
                    <a:pt x="389815" y="74375"/>
                    <a:pt x="392884" y="51351"/>
                  </a:cubicBezTo>
                  <a:cubicBezTo>
                    <a:pt x="399023" y="-13115"/>
                    <a:pt x="500313" y="6839"/>
                    <a:pt x="558632" y="11443"/>
                  </a:cubicBezTo>
                  <a:cubicBezTo>
                    <a:pt x="590860" y="14513"/>
                    <a:pt x="621555" y="17583"/>
                    <a:pt x="650714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 rot="5935370">
              <a:off x="8098596" y="-186450"/>
              <a:ext cx="436138" cy="686836"/>
            </a:xfrm>
            <a:custGeom>
              <a:avLst/>
              <a:gdLst/>
              <a:ahLst/>
              <a:cxnLst/>
              <a:rect l="l" t="t" r="r" b="b"/>
              <a:pathLst>
                <a:path w="436138" h="686836">
                  <a:moveTo>
                    <a:pt x="435478" y="326401"/>
                  </a:moveTo>
                  <a:cubicBezTo>
                    <a:pt x="432462" y="294690"/>
                    <a:pt x="419537" y="272425"/>
                    <a:pt x="405695" y="264353"/>
                  </a:cubicBezTo>
                  <a:cubicBezTo>
                    <a:pt x="358178" y="238283"/>
                    <a:pt x="249784" y="308665"/>
                    <a:pt x="230715" y="244433"/>
                  </a:cubicBezTo>
                  <a:cubicBezTo>
                    <a:pt x="223170" y="201450"/>
                    <a:pt x="232347" y="78648"/>
                    <a:pt x="250702" y="15744"/>
                  </a:cubicBezTo>
                  <a:lnTo>
                    <a:pt x="158725" y="6518"/>
                  </a:lnTo>
                  <a:cubicBezTo>
                    <a:pt x="107988" y="2506"/>
                    <a:pt x="24689" y="-13089"/>
                    <a:pt x="0" y="25438"/>
                  </a:cubicBezTo>
                  <a:lnTo>
                    <a:pt x="103842" y="686836"/>
                  </a:lnTo>
                  <a:lnTo>
                    <a:pt x="128032" y="683429"/>
                  </a:lnTo>
                  <a:cubicBezTo>
                    <a:pt x="174020" y="678816"/>
                    <a:pt x="207772" y="677279"/>
                    <a:pt x="252333" y="672666"/>
                  </a:cubicBezTo>
                  <a:cubicBezTo>
                    <a:pt x="243054" y="612768"/>
                    <a:pt x="227656" y="542246"/>
                    <a:pt x="232347" y="471585"/>
                  </a:cubicBezTo>
                  <a:cubicBezTo>
                    <a:pt x="233876" y="454670"/>
                    <a:pt x="239995" y="420912"/>
                    <a:pt x="255392" y="416299"/>
                  </a:cubicBezTo>
                  <a:cubicBezTo>
                    <a:pt x="267628" y="413224"/>
                    <a:pt x="290572" y="419444"/>
                    <a:pt x="306071" y="420912"/>
                  </a:cubicBezTo>
                  <a:cubicBezTo>
                    <a:pt x="324323" y="422450"/>
                    <a:pt x="342780" y="425525"/>
                    <a:pt x="358178" y="425525"/>
                  </a:cubicBezTo>
                  <a:cubicBezTo>
                    <a:pt x="402636" y="424058"/>
                    <a:pt x="428740" y="411057"/>
                    <a:pt x="434858" y="361084"/>
                  </a:cubicBezTo>
                  <a:cubicBezTo>
                    <a:pt x="436388" y="348591"/>
                    <a:pt x="436484" y="336971"/>
                    <a:pt x="435478" y="3264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 rot="16735370" flipV="1">
              <a:off x="7153307" y="101449"/>
              <a:ext cx="954450" cy="698936"/>
            </a:xfrm>
            <a:custGeom>
              <a:avLst/>
              <a:gdLst/>
              <a:ahLst/>
              <a:cxnLst/>
              <a:rect l="l" t="t" r="r" b="b"/>
              <a:pathLst>
                <a:path w="954450" h="698936">
                  <a:moveTo>
                    <a:pt x="2998" y="320322"/>
                  </a:moveTo>
                  <a:cubicBezTo>
                    <a:pt x="5228" y="309410"/>
                    <a:pt x="8682" y="299624"/>
                    <a:pt x="13286" y="292334"/>
                  </a:cubicBezTo>
                  <a:cubicBezTo>
                    <a:pt x="31702" y="260101"/>
                    <a:pt x="79278" y="266240"/>
                    <a:pt x="120715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1" y="249356"/>
                    <a:pt x="195915" y="227867"/>
                  </a:cubicBezTo>
                  <a:cubicBezTo>
                    <a:pt x="202054" y="151122"/>
                    <a:pt x="188242" y="89725"/>
                    <a:pt x="183638" y="23723"/>
                  </a:cubicBezTo>
                  <a:cubicBezTo>
                    <a:pt x="228144" y="19119"/>
                    <a:pt x="275720" y="5304"/>
                    <a:pt x="324830" y="699"/>
                  </a:cubicBezTo>
                  <a:cubicBezTo>
                    <a:pt x="375476" y="-2370"/>
                    <a:pt x="432260" y="3769"/>
                    <a:pt x="439933" y="37537"/>
                  </a:cubicBezTo>
                  <a:cubicBezTo>
                    <a:pt x="441468" y="49817"/>
                    <a:pt x="433794" y="92795"/>
                    <a:pt x="432259" y="103539"/>
                  </a:cubicBezTo>
                  <a:cubicBezTo>
                    <a:pt x="429190" y="125028"/>
                    <a:pt x="421517" y="152656"/>
                    <a:pt x="429190" y="174145"/>
                  </a:cubicBezTo>
                  <a:cubicBezTo>
                    <a:pt x="444537" y="217123"/>
                    <a:pt x="547362" y="226332"/>
                    <a:pt x="579591" y="192564"/>
                  </a:cubicBezTo>
                  <a:cubicBezTo>
                    <a:pt x="593404" y="178750"/>
                    <a:pt x="591869" y="143446"/>
                    <a:pt x="590334" y="118888"/>
                  </a:cubicBezTo>
                  <a:cubicBezTo>
                    <a:pt x="587265" y="94329"/>
                    <a:pt x="573452" y="74376"/>
                    <a:pt x="576522" y="51352"/>
                  </a:cubicBezTo>
                  <a:cubicBezTo>
                    <a:pt x="582660" y="-13115"/>
                    <a:pt x="683951" y="6839"/>
                    <a:pt x="742270" y="11444"/>
                  </a:cubicBezTo>
                  <a:cubicBezTo>
                    <a:pt x="774498" y="14514"/>
                    <a:pt x="805193" y="17584"/>
                    <a:pt x="834352" y="20654"/>
                  </a:cubicBezTo>
                  <a:cubicBezTo>
                    <a:pt x="815935" y="83585"/>
                    <a:pt x="806727" y="206379"/>
                    <a:pt x="814401" y="249356"/>
                  </a:cubicBezTo>
                  <a:cubicBezTo>
                    <a:pt x="821798" y="282651"/>
                    <a:pt x="899528" y="258484"/>
                    <a:pt x="954450" y="261741"/>
                  </a:cubicBezTo>
                  <a:lnTo>
                    <a:pt x="928147" y="429273"/>
                  </a:lnTo>
                  <a:cubicBezTo>
                    <a:pt x="916023" y="428863"/>
                    <a:pt x="902812" y="426973"/>
                    <a:pt x="889601" y="425871"/>
                  </a:cubicBezTo>
                  <a:cubicBezTo>
                    <a:pt x="874254" y="424336"/>
                    <a:pt x="851233" y="418197"/>
                    <a:pt x="838956" y="421267"/>
                  </a:cubicBezTo>
                  <a:cubicBezTo>
                    <a:pt x="823609" y="425871"/>
                    <a:pt x="817470" y="459640"/>
                    <a:pt x="815936" y="476524"/>
                  </a:cubicBezTo>
                  <a:cubicBezTo>
                    <a:pt x="811331" y="547130"/>
                    <a:pt x="826678" y="617736"/>
                    <a:pt x="835887" y="677598"/>
                  </a:cubicBezTo>
                  <a:cubicBezTo>
                    <a:pt x="791380" y="682203"/>
                    <a:pt x="757617" y="683738"/>
                    <a:pt x="711576" y="688342"/>
                  </a:cubicBezTo>
                  <a:cubicBezTo>
                    <a:pt x="680882" y="691412"/>
                    <a:pt x="621028" y="706761"/>
                    <a:pt x="591869" y="688342"/>
                  </a:cubicBezTo>
                  <a:cubicBezTo>
                    <a:pt x="555036" y="663784"/>
                    <a:pt x="598007" y="590108"/>
                    <a:pt x="594938" y="550200"/>
                  </a:cubicBezTo>
                  <a:cubicBezTo>
                    <a:pt x="593403" y="513362"/>
                    <a:pt x="564244" y="488803"/>
                    <a:pt x="536619" y="484198"/>
                  </a:cubicBezTo>
                  <a:cubicBezTo>
                    <a:pt x="508995" y="481129"/>
                    <a:pt x="476766" y="484198"/>
                    <a:pt x="455280" y="496477"/>
                  </a:cubicBezTo>
                  <a:cubicBezTo>
                    <a:pt x="424586" y="514897"/>
                    <a:pt x="430725" y="579363"/>
                    <a:pt x="436864" y="617736"/>
                  </a:cubicBezTo>
                  <a:cubicBezTo>
                    <a:pt x="438398" y="631550"/>
                    <a:pt x="443002" y="648435"/>
                    <a:pt x="441468" y="660714"/>
                  </a:cubicBezTo>
                  <a:cubicBezTo>
                    <a:pt x="436863" y="682203"/>
                    <a:pt x="412308" y="694482"/>
                    <a:pt x="384684" y="697552"/>
                  </a:cubicBezTo>
                  <a:cubicBezTo>
                    <a:pt x="309483" y="705226"/>
                    <a:pt x="248095" y="679133"/>
                    <a:pt x="192846" y="665319"/>
                  </a:cubicBezTo>
                  <a:cubicBezTo>
                    <a:pt x="212797" y="597782"/>
                    <a:pt x="215866" y="453500"/>
                    <a:pt x="183638" y="430476"/>
                  </a:cubicBezTo>
                  <a:cubicBezTo>
                    <a:pt x="151409" y="407452"/>
                    <a:pt x="56257" y="448895"/>
                    <a:pt x="17890" y="412057"/>
                  </a:cubicBezTo>
                  <a:cubicBezTo>
                    <a:pt x="624" y="395941"/>
                    <a:pt x="-3692" y="353059"/>
                    <a:pt x="2998" y="3203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 rot="11335370" flipV="1">
              <a:off x="7766276" y="164552"/>
              <a:ext cx="1019797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903" h="9709">
                  <a:moveTo>
                    <a:pt x="9891" y="5085"/>
                  </a:moveTo>
                  <a:cubicBezTo>
                    <a:pt x="9832" y="5554"/>
                    <a:pt x="9826" y="6048"/>
                    <a:pt x="9146" y="5980"/>
                  </a:cubicBezTo>
                  <a:cubicBezTo>
                    <a:pt x="8997" y="5980"/>
                    <a:pt x="8818" y="5937"/>
                    <a:pt x="8640" y="5916"/>
                  </a:cubicBezTo>
                  <a:cubicBezTo>
                    <a:pt x="8490" y="5895"/>
                    <a:pt x="8267" y="5809"/>
                    <a:pt x="8148" y="5852"/>
                  </a:cubicBezTo>
                  <a:cubicBezTo>
                    <a:pt x="7999" y="5916"/>
                    <a:pt x="7939" y="6385"/>
                    <a:pt x="7924" y="6620"/>
                  </a:cubicBezTo>
                  <a:cubicBezTo>
                    <a:pt x="7879" y="7601"/>
                    <a:pt x="8028" y="8581"/>
                    <a:pt x="8118" y="9413"/>
                  </a:cubicBezTo>
                  <a:cubicBezTo>
                    <a:pt x="7686" y="9477"/>
                    <a:pt x="7358" y="9498"/>
                    <a:pt x="6911" y="9562"/>
                  </a:cubicBezTo>
                  <a:cubicBezTo>
                    <a:pt x="6613" y="9605"/>
                    <a:pt x="6031" y="9818"/>
                    <a:pt x="5748" y="9562"/>
                  </a:cubicBezTo>
                  <a:cubicBezTo>
                    <a:pt x="5391" y="9221"/>
                    <a:pt x="5808" y="8198"/>
                    <a:pt x="5778" y="7643"/>
                  </a:cubicBezTo>
                  <a:cubicBezTo>
                    <a:pt x="5763" y="7131"/>
                    <a:pt x="5480" y="6790"/>
                    <a:pt x="5212" y="6726"/>
                  </a:cubicBezTo>
                  <a:cubicBezTo>
                    <a:pt x="4944" y="6684"/>
                    <a:pt x="4631" y="6726"/>
                    <a:pt x="4422" y="6897"/>
                  </a:cubicBezTo>
                  <a:cubicBezTo>
                    <a:pt x="4124" y="7153"/>
                    <a:pt x="4183" y="8048"/>
                    <a:pt x="4243" y="8581"/>
                  </a:cubicBezTo>
                  <a:cubicBezTo>
                    <a:pt x="4258" y="8773"/>
                    <a:pt x="4303" y="9008"/>
                    <a:pt x="4288" y="9178"/>
                  </a:cubicBezTo>
                  <a:cubicBezTo>
                    <a:pt x="4243" y="9477"/>
                    <a:pt x="4005" y="9647"/>
                    <a:pt x="3736" y="9690"/>
                  </a:cubicBezTo>
                  <a:cubicBezTo>
                    <a:pt x="3006" y="9797"/>
                    <a:pt x="2410" y="9434"/>
                    <a:pt x="1874" y="9242"/>
                  </a:cubicBezTo>
                  <a:cubicBezTo>
                    <a:pt x="2067" y="8304"/>
                    <a:pt x="2097" y="6300"/>
                    <a:pt x="1784" y="5980"/>
                  </a:cubicBezTo>
                  <a:cubicBezTo>
                    <a:pt x="1471" y="5660"/>
                    <a:pt x="547" y="6236"/>
                    <a:pt x="175" y="5724"/>
                  </a:cubicBezTo>
                  <a:cubicBezTo>
                    <a:pt x="-49" y="5426"/>
                    <a:pt x="-49" y="4466"/>
                    <a:pt x="130" y="4061"/>
                  </a:cubicBezTo>
                  <a:cubicBezTo>
                    <a:pt x="309" y="3613"/>
                    <a:pt x="771" y="3699"/>
                    <a:pt x="1173" y="3784"/>
                  </a:cubicBezTo>
                  <a:cubicBezTo>
                    <a:pt x="1307" y="3805"/>
                    <a:pt x="1561" y="3976"/>
                    <a:pt x="1724" y="3912"/>
                  </a:cubicBezTo>
                  <a:cubicBezTo>
                    <a:pt x="1859" y="3848"/>
                    <a:pt x="1888" y="3464"/>
                    <a:pt x="1903" y="3166"/>
                  </a:cubicBezTo>
                  <a:cubicBezTo>
                    <a:pt x="1963" y="2099"/>
                    <a:pt x="1829" y="1247"/>
                    <a:pt x="1784" y="330"/>
                  </a:cubicBezTo>
                  <a:cubicBezTo>
                    <a:pt x="2216" y="266"/>
                    <a:pt x="2678" y="74"/>
                    <a:pt x="3155" y="10"/>
                  </a:cubicBezTo>
                  <a:cubicBezTo>
                    <a:pt x="3647" y="-33"/>
                    <a:pt x="4198" y="53"/>
                    <a:pt x="4273" y="522"/>
                  </a:cubicBezTo>
                  <a:cubicBezTo>
                    <a:pt x="4288" y="692"/>
                    <a:pt x="4213" y="1289"/>
                    <a:pt x="4198" y="1438"/>
                  </a:cubicBezTo>
                  <a:cubicBezTo>
                    <a:pt x="4169" y="1737"/>
                    <a:pt x="4094" y="2121"/>
                    <a:pt x="4169" y="2419"/>
                  </a:cubicBezTo>
                  <a:cubicBezTo>
                    <a:pt x="4318" y="3016"/>
                    <a:pt x="5316" y="3144"/>
                    <a:pt x="5629" y="2675"/>
                  </a:cubicBezTo>
                  <a:cubicBezTo>
                    <a:pt x="5763" y="2483"/>
                    <a:pt x="5748" y="1993"/>
                    <a:pt x="5733" y="1652"/>
                  </a:cubicBezTo>
                  <a:cubicBezTo>
                    <a:pt x="5704" y="1311"/>
                    <a:pt x="5569" y="1033"/>
                    <a:pt x="5599" y="714"/>
                  </a:cubicBezTo>
                  <a:cubicBezTo>
                    <a:pt x="5659" y="-182"/>
                    <a:pt x="6643" y="95"/>
                    <a:pt x="7209" y="159"/>
                  </a:cubicBezTo>
                  <a:lnTo>
                    <a:pt x="8103" y="287"/>
                  </a:lnTo>
                  <a:cubicBezTo>
                    <a:pt x="7924" y="1161"/>
                    <a:pt x="7835" y="2867"/>
                    <a:pt x="7909" y="3464"/>
                  </a:cubicBezTo>
                  <a:cubicBezTo>
                    <a:pt x="7999" y="4040"/>
                    <a:pt x="9146" y="3379"/>
                    <a:pt x="9608" y="3741"/>
                  </a:cubicBezTo>
                  <a:cubicBezTo>
                    <a:pt x="9787" y="3890"/>
                    <a:pt x="9951" y="4594"/>
                    <a:pt x="9891" y="508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 rot="535370" flipV="1">
              <a:off x="8300413" y="877268"/>
              <a:ext cx="859064" cy="698936"/>
            </a:xfrm>
            <a:custGeom>
              <a:avLst/>
              <a:gdLst/>
              <a:ahLst/>
              <a:cxnLst/>
              <a:rect l="l" t="t" r="r" b="b"/>
              <a:pathLst>
                <a:path w="859064" h="698936">
                  <a:moveTo>
                    <a:pt x="834352" y="20653"/>
                  </a:moveTo>
                  <a:cubicBezTo>
                    <a:pt x="815935" y="83585"/>
                    <a:pt x="806727" y="206378"/>
                    <a:pt x="814401" y="249356"/>
                  </a:cubicBezTo>
                  <a:cubicBezTo>
                    <a:pt x="817752" y="264439"/>
                    <a:pt x="835537" y="267730"/>
                    <a:pt x="859064" y="265790"/>
                  </a:cubicBezTo>
                  <a:lnTo>
                    <a:pt x="834006" y="425386"/>
                  </a:lnTo>
                  <a:cubicBezTo>
                    <a:pt x="822049" y="434607"/>
                    <a:pt x="817264" y="461899"/>
                    <a:pt x="815935" y="476523"/>
                  </a:cubicBezTo>
                  <a:lnTo>
                    <a:pt x="818206" y="526025"/>
                  </a:lnTo>
                  <a:lnTo>
                    <a:pt x="793832" y="681266"/>
                  </a:lnTo>
                  <a:cubicBezTo>
                    <a:pt x="767340" y="683578"/>
                    <a:pt x="742168" y="685282"/>
                    <a:pt x="711575" y="688342"/>
                  </a:cubicBezTo>
                  <a:cubicBezTo>
                    <a:pt x="680882" y="691412"/>
                    <a:pt x="621029" y="706761"/>
                    <a:pt x="591869" y="688342"/>
                  </a:cubicBezTo>
                  <a:cubicBezTo>
                    <a:pt x="555036" y="663783"/>
                    <a:pt x="598007" y="590107"/>
                    <a:pt x="594938" y="550199"/>
                  </a:cubicBezTo>
                  <a:cubicBezTo>
                    <a:pt x="593403" y="513361"/>
                    <a:pt x="564244" y="488803"/>
                    <a:pt x="536619" y="484198"/>
                  </a:cubicBezTo>
                  <a:cubicBezTo>
                    <a:pt x="508994" y="481128"/>
                    <a:pt x="476766" y="484198"/>
                    <a:pt x="455281" y="496477"/>
                  </a:cubicBezTo>
                  <a:cubicBezTo>
                    <a:pt x="424586" y="514896"/>
                    <a:pt x="430724" y="579363"/>
                    <a:pt x="436864" y="617736"/>
                  </a:cubicBezTo>
                  <a:cubicBezTo>
                    <a:pt x="438398" y="631550"/>
                    <a:pt x="443003" y="648434"/>
                    <a:pt x="441468" y="660713"/>
                  </a:cubicBezTo>
                  <a:cubicBezTo>
                    <a:pt x="436864" y="682202"/>
                    <a:pt x="412308" y="694482"/>
                    <a:pt x="384684" y="697551"/>
                  </a:cubicBezTo>
                  <a:cubicBezTo>
                    <a:pt x="309483" y="705226"/>
                    <a:pt x="248095" y="679132"/>
                    <a:pt x="192846" y="665318"/>
                  </a:cubicBezTo>
                  <a:cubicBezTo>
                    <a:pt x="212797" y="597782"/>
                    <a:pt x="215866" y="453499"/>
                    <a:pt x="183637" y="430476"/>
                  </a:cubicBezTo>
                  <a:cubicBezTo>
                    <a:pt x="151409" y="407452"/>
                    <a:pt x="56257" y="448895"/>
                    <a:pt x="17890" y="412057"/>
                  </a:cubicBezTo>
                  <a:cubicBezTo>
                    <a:pt x="-5131" y="390568"/>
                    <a:pt x="-5131" y="321497"/>
                    <a:pt x="13286" y="292333"/>
                  </a:cubicBezTo>
                  <a:cubicBezTo>
                    <a:pt x="31702" y="260100"/>
                    <a:pt x="79278" y="266240"/>
                    <a:pt x="120715" y="272380"/>
                  </a:cubicBezTo>
                  <a:cubicBezTo>
                    <a:pt x="134527" y="273915"/>
                    <a:pt x="160617" y="286194"/>
                    <a:pt x="177499" y="281589"/>
                  </a:cubicBezTo>
                  <a:cubicBezTo>
                    <a:pt x="191311" y="276984"/>
                    <a:pt x="194381" y="249356"/>
                    <a:pt x="195915" y="227867"/>
                  </a:cubicBezTo>
                  <a:cubicBezTo>
                    <a:pt x="202054" y="151121"/>
                    <a:pt x="188242" y="89724"/>
                    <a:pt x="183637" y="23723"/>
                  </a:cubicBezTo>
                  <a:cubicBezTo>
                    <a:pt x="228144" y="19118"/>
                    <a:pt x="275720" y="5304"/>
                    <a:pt x="324830" y="699"/>
                  </a:cubicBezTo>
                  <a:cubicBezTo>
                    <a:pt x="375475" y="-2370"/>
                    <a:pt x="432260" y="3769"/>
                    <a:pt x="439933" y="37537"/>
                  </a:cubicBezTo>
                  <a:cubicBezTo>
                    <a:pt x="441467" y="49816"/>
                    <a:pt x="433794" y="92794"/>
                    <a:pt x="432259" y="103539"/>
                  </a:cubicBezTo>
                  <a:cubicBezTo>
                    <a:pt x="429190" y="125028"/>
                    <a:pt x="421517" y="152656"/>
                    <a:pt x="429190" y="174145"/>
                  </a:cubicBezTo>
                  <a:cubicBezTo>
                    <a:pt x="444538" y="217123"/>
                    <a:pt x="547363" y="226332"/>
                    <a:pt x="579591" y="192564"/>
                  </a:cubicBezTo>
                  <a:cubicBezTo>
                    <a:pt x="593403" y="178749"/>
                    <a:pt x="591869" y="143446"/>
                    <a:pt x="590334" y="118888"/>
                  </a:cubicBezTo>
                  <a:cubicBezTo>
                    <a:pt x="587265" y="94329"/>
                    <a:pt x="573452" y="74375"/>
                    <a:pt x="576522" y="51351"/>
                  </a:cubicBezTo>
                  <a:cubicBezTo>
                    <a:pt x="582660" y="-13115"/>
                    <a:pt x="683951" y="6839"/>
                    <a:pt x="742269" y="11443"/>
                  </a:cubicBezTo>
                  <a:cubicBezTo>
                    <a:pt x="774498" y="14513"/>
                    <a:pt x="805193" y="17583"/>
                    <a:pt x="834352" y="206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 rot="5935370">
              <a:off x="8864950" y="1292606"/>
              <a:ext cx="543529" cy="91162"/>
            </a:xfrm>
            <a:custGeom>
              <a:avLst/>
              <a:gdLst/>
              <a:ahLst/>
              <a:cxnLst/>
              <a:rect l="l" t="t" r="r" b="b"/>
              <a:pathLst>
                <a:path w="543529" h="91162">
                  <a:moveTo>
                    <a:pt x="142540" y="61226"/>
                  </a:moveTo>
                  <a:lnTo>
                    <a:pt x="0" y="83606"/>
                  </a:lnTo>
                  <a:cubicBezTo>
                    <a:pt x="28388" y="89996"/>
                    <a:pt x="58934" y="93195"/>
                    <a:pt x="92212" y="89764"/>
                  </a:cubicBezTo>
                  <a:cubicBezTo>
                    <a:pt x="115314" y="87192"/>
                    <a:pt x="136278" y="78223"/>
                    <a:pt x="142540" y="61226"/>
                  </a:cubicBezTo>
                  <a:close/>
                  <a:moveTo>
                    <a:pt x="543529" y="69844"/>
                  </a:moveTo>
                  <a:cubicBezTo>
                    <a:pt x="540121" y="47843"/>
                    <a:pt x="535887" y="24408"/>
                    <a:pt x="532505" y="0"/>
                  </a:cubicBezTo>
                  <a:lnTo>
                    <a:pt x="286340" y="38649"/>
                  </a:lnTo>
                  <a:cubicBezTo>
                    <a:pt x="283270" y="56358"/>
                    <a:pt x="286118" y="71697"/>
                    <a:pt x="299414" y="80608"/>
                  </a:cubicBezTo>
                  <a:cubicBezTo>
                    <a:pt x="328578" y="98990"/>
                    <a:pt x="388536" y="83683"/>
                    <a:pt x="419229" y="80608"/>
                  </a:cubicBezTo>
                  <a:cubicBezTo>
                    <a:pt x="465217" y="75995"/>
                    <a:pt x="498969" y="74458"/>
                    <a:pt x="543529" y="698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 rot="5935370">
              <a:off x="7665871" y="790289"/>
              <a:ext cx="1019695" cy="698927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  <a:gd name="connsiteX0" fmla="*/ 9891 w 9903"/>
                <a:gd name="connsiteY0" fmla="*/ 5085 h 9709"/>
                <a:gd name="connsiteX1" fmla="*/ 9146 w 9903"/>
                <a:gd name="connsiteY1" fmla="*/ 5980 h 9709"/>
                <a:gd name="connsiteX2" fmla="*/ 8640 w 9903"/>
                <a:gd name="connsiteY2" fmla="*/ 5916 h 9709"/>
                <a:gd name="connsiteX3" fmla="*/ 8148 w 9903"/>
                <a:gd name="connsiteY3" fmla="*/ 5852 h 9709"/>
                <a:gd name="connsiteX4" fmla="*/ 7924 w 9903"/>
                <a:gd name="connsiteY4" fmla="*/ 6620 h 9709"/>
                <a:gd name="connsiteX5" fmla="*/ 8118 w 9903"/>
                <a:gd name="connsiteY5" fmla="*/ 9413 h 9709"/>
                <a:gd name="connsiteX6" fmla="*/ 6911 w 9903"/>
                <a:gd name="connsiteY6" fmla="*/ 9562 h 9709"/>
                <a:gd name="connsiteX7" fmla="*/ 5748 w 9903"/>
                <a:gd name="connsiteY7" fmla="*/ 9562 h 9709"/>
                <a:gd name="connsiteX8" fmla="*/ 5778 w 9903"/>
                <a:gd name="connsiteY8" fmla="*/ 7643 h 9709"/>
                <a:gd name="connsiteX9" fmla="*/ 5212 w 9903"/>
                <a:gd name="connsiteY9" fmla="*/ 6726 h 9709"/>
                <a:gd name="connsiteX10" fmla="*/ 4422 w 9903"/>
                <a:gd name="connsiteY10" fmla="*/ 6897 h 9709"/>
                <a:gd name="connsiteX11" fmla="*/ 4243 w 9903"/>
                <a:gd name="connsiteY11" fmla="*/ 8581 h 9709"/>
                <a:gd name="connsiteX12" fmla="*/ 4288 w 9903"/>
                <a:gd name="connsiteY12" fmla="*/ 9178 h 9709"/>
                <a:gd name="connsiteX13" fmla="*/ 3736 w 9903"/>
                <a:gd name="connsiteY13" fmla="*/ 9690 h 9709"/>
                <a:gd name="connsiteX14" fmla="*/ 1874 w 9903"/>
                <a:gd name="connsiteY14" fmla="*/ 9242 h 9709"/>
                <a:gd name="connsiteX15" fmla="*/ 1784 w 9903"/>
                <a:gd name="connsiteY15" fmla="*/ 5980 h 9709"/>
                <a:gd name="connsiteX16" fmla="*/ 175 w 9903"/>
                <a:gd name="connsiteY16" fmla="*/ 5724 h 9709"/>
                <a:gd name="connsiteX17" fmla="*/ 130 w 9903"/>
                <a:gd name="connsiteY17" fmla="*/ 4061 h 9709"/>
                <a:gd name="connsiteX18" fmla="*/ 1173 w 9903"/>
                <a:gd name="connsiteY18" fmla="*/ 3784 h 9709"/>
                <a:gd name="connsiteX19" fmla="*/ 1724 w 9903"/>
                <a:gd name="connsiteY19" fmla="*/ 3912 h 9709"/>
                <a:gd name="connsiteX20" fmla="*/ 1903 w 9903"/>
                <a:gd name="connsiteY20" fmla="*/ 3166 h 9709"/>
                <a:gd name="connsiteX21" fmla="*/ 1784 w 9903"/>
                <a:gd name="connsiteY21" fmla="*/ 330 h 9709"/>
                <a:gd name="connsiteX22" fmla="*/ 3155 w 9903"/>
                <a:gd name="connsiteY22" fmla="*/ 10 h 9709"/>
                <a:gd name="connsiteX23" fmla="*/ 4273 w 9903"/>
                <a:gd name="connsiteY23" fmla="*/ 522 h 9709"/>
                <a:gd name="connsiteX24" fmla="*/ 4198 w 9903"/>
                <a:gd name="connsiteY24" fmla="*/ 1438 h 9709"/>
                <a:gd name="connsiteX25" fmla="*/ 4169 w 9903"/>
                <a:gd name="connsiteY25" fmla="*/ 2419 h 9709"/>
                <a:gd name="connsiteX26" fmla="*/ 5629 w 9903"/>
                <a:gd name="connsiteY26" fmla="*/ 2675 h 9709"/>
                <a:gd name="connsiteX27" fmla="*/ 5733 w 9903"/>
                <a:gd name="connsiteY27" fmla="*/ 1652 h 9709"/>
                <a:gd name="connsiteX28" fmla="*/ 5599 w 9903"/>
                <a:gd name="connsiteY28" fmla="*/ 714 h 9709"/>
                <a:gd name="connsiteX29" fmla="*/ 7209 w 9903"/>
                <a:gd name="connsiteY29" fmla="*/ 159 h 9709"/>
                <a:gd name="connsiteX30" fmla="*/ 8103 w 9903"/>
                <a:gd name="connsiteY30" fmla="*/ 287 h 9709"/>
                <a:gd name="connsiteX31" fmla="*/ 7909 w 9903"/>
                <a:gd name="connsiteY31" fmla="*/ 3464 h 9709"/>
                <a:gd name="connsiteX32" fmla="*/ 9608 w 9903"/>
                <a:gd name="connsiteY32" fmla="*/ 3741 h 9709"/>
                <a:gd name="connsiteX33" fmla="*/ 9891 w 9903"/>
                <a:gd name="connsiteY33" fmla="*/ 5085 h 9709"/>
                <a:gd name="connsiteX0" fmla="*/ 9987 w 9999"/>
                <a:gd name="connsiteY0" fmla="*/ 5237 h 10000"/>
                <a:gd name="connsiteX1" fmla="*/ 9235 w 9999"/>
                <a:gd name="connsiteY1" fmla="*/ 6159 h 10000"/>
                <a:gd name="connsiteX2" fmla="*/ 8724 w 9999"/>
                <a:gd name="connsiteY2" fmla="*/ 6093 h 10000"/>
                <a:gd name="connsiteX3" fmla="*/ 8227 w 9999"/>
                <a:gd name="connsiteY3" fmla="*/ 6027 h 10000"/>
                <a:gd name="connsiteX4" fmla="*/ 8001 w 9999"/>
                <a:gd name="connsiteY4" fmla="*/ 6818 h 10000"/>
                <a:gd name="connsiteX5" fmla="*/ 8197 w 9999"/>
                <a:gd name="connsiteY5" fmla="*/ 9695 h 10000"/>
                <a:gd name="connsiteX6" fmla="*/ 6978 w 9999"/>
                <a:gd name="connsiteY6" fmla="*/ 9849 h 10000"/>
                <a:gd name="connsiteX7" fmla="*/ 5803 w 9999"/>
                <a:gd name="connsiteY7" fmla="*/ 9849 h 10000"/>
                <a:gd name="connsiteX8" fmla="*/ 5834 w 9999"/>
                <a:gd name="connsiteY8" fmla="*/ 7872 h 10000"/>
                <a:gd name="connsiteX9" fmla="*/ 5262 w 9999"/>
                <a:gd name="connsiteY9" fmla="*/ 6928 h 10000"/>
                <a:gd name="connsiteX10" fmla="*/ 4464 w 9999"/>
                <a:gd name="connsiteY10" fmla="*/ 7104 h 10000"/>
                <a:gd name="connsiteX11" fmla="*/ 4284 w 9999"/>
                <a:gd name="connsiteY11" fmla="*/ 8838 h 10000"/>
                <a:gd name="connsiteX12" fmla="*/ 4329 w 9999"/>
                <a:gd name="connsiteY12" fmla="*/ 9453 h 10000"/>
                <a:gd name="connsiteX13" fmla="*/ 3772 w 9999"/>
                <a:gd name="connsiteY13" fmla="*/ 9980 h 10000"/>
                <a:gd name="connsiteX14" fmla="*/ 1891 w 9999"/>
                <a:gd name="connsiteY14" fmla="*/ 9519 h 10000"/>
                <a:gd name="connsiteX15" fmla="*/ 1800 w 9999"/>
                <a:gd name="connsiteY15" fmla="*/ 6159 h 10000"/>
                <a:gd name="connsiteX16" fmla="*/ 176 w 9999"/>
                <a:gd name="connsiteY16" fmla="*/ 5896 h 10000"/>
                <a:gd name="connsiteX17" fmla="*/ 130 w 9999"/>
                <a:gd name="connsiteY17" fmla="*/ 4183 h 10000"/>
                <a:gd name="connsiteX18" fmla="*/ 1183 w 9999"/>
                <a:gd name="connsiteY18" fmla="*/ 3897 h 10000"/>
                <a:gd name="connsiteX19" fmla="*/ 1740 w 9999"/>
                <a:gd name="connsiteY19" fmla="*/ 4029 h 10000"/>
                <a:gd name="connsiteX20" fmla="*/ 1921 w 9999"/>
                <a:gd name="connsiteY20" fmla="*/ 3261 h 10000"/>
                <a:gd name="connsiteX21" fmla="*/ 1800 w 9999"/>
                <a:gd name="connsiteY21" fmla="*/ 340 h 10000"/>
                <a:gd name="connsiteX22" fmla="*/ 3185 w 9999"/>
                <a:gd name="connsiteY22" fmla="*/ 10 h 10000"/>
                <a:gd name="connsiteX23" fmla="*/ 4314 w 9999"/>
                <a:gd name="connsiteY23" fmla="*/ 538 h 10000"/>
                <a:gd name="connsiteX24" fmla="*/ 4238 w 9999"/>
                <a:gd name="connsiteY24" fmla="*/ 1481 h 10000"/>
                <a:gd name="connsiteX25" fmla="*/ 4209 w 9999"/>
                <a:gd name="connsiteY25" fmla="*/ 2492 h 10000"/>
                <a:gd name="connsiteX26" fmla="*/ 5683 w 9999"/>
                <a:gd name="connsiteY26" fmla="*/ 2755 h 10000"/>
                <a:gd name="connsiteX27" fmla="*/ 5788 w 9999"/>
                <a:gd name="connsiteY27" fmla="*/ 1702 h 10000"/>
                <a:gd name="connsiteX28" fmla="*/ 5653 w 9999"/>
                <a:gd name="connsiteY28" fmla="*/ 735 h 10000"/>
                <a:gd name="connsiteX29" fmla="*/ 7279 w 9999"/>
                <a:gd name="connsiteY29" fmla="*/ 164 h 10000"/>
                <a:gd name="connsiteX30" fmla="*/ 8181 w 9999"/>
                <a:gd name="connsiteY30" fmla="*/ 296 h 10000"/>
                <a:gd name="connsiteX31" fmla="*/ 7985 w 9999"/>
                <a:gd name="connsiteY31" fmla="*/ 3568 h 10000"/>
                <a:gd name="connsiteX32" fmla="*/ 9701 w 9999"/>
                <a:gd name="connsiteY32" fmla="*/ 3853 h 10000"/>
                <a:gd name="connsiteX33" fmla="*/ 9987 w 9999"/>
                <a:gd name="connsiteY33" fmla="*/ 5237 h 10000"/>
                <a:gd name="connsiteX0" fmla="*/ 9988 w 10000"/>
                <a:gd name="connsiteY0" fmla="*/ 5237 h 10000"/>
                <a:gd name="connsiteX1" fmla="*/ 9236 w 10000"/>
                <a:gd name="connsiteY1" fmla="*/ 6159 h 10000"/>
                <a:gd name="connsiteX2" fmla="*/ 8725 w 10000"/>
                <a:gd name="connsiteY2" fmla="*/ 6093 h 10000"/>
                <a:gd name="connsiteX3" fmla="*/ 8228 w 10000"/>
                <a:gd name="connsiteY3" fmla="*/ 6027 h 10000"/>
                <a:gd name="connsiteX4" fmla="*/ 8002 w 10000"/>
                <a:gd name="connsiteY4" fmla="*/ 6818 h 10000"/>
                <a:gd name="connsiteX5" fmla="*/ 8198 w 10000"/>
                <a:gd name="connsiteY5" fmla="*/ 9695 h 10000"/>
                <a:gd name="connsiteX6" fmla="*/ 6979 w 10000"/>
                <a:gd name="connsiteY6" fmla="*/ 9849 h 10000"/>
                <a:gd name="connsiteX7" fmla="*/ 5804 w 10000"/>
                <a:gd name="connsiteY7" fmla="*/ 9849 h 10000"/>
                <a:gd name="connsiteX8" fmla="*/ 5835 w 10000"/>
                <a:gd name="connsiteY8" fmla="*/ 7872 h 10000"/>
                <a:gd name="connsiteX9" fmla="*/ 5263 w 10000"/>
                <a:gd name="connsiteY9" fmla="*/ 6928 h 10000"/>
                <a:gd name="connsiteX10" fmla="*/ 4464 w 10000"/>
                <a:gd name="connsiteY10" fmla="*/ 7104 h 10000"/>
                <a:gd name="connsiteX11" fmla="*/ 4284 w 10000"/>
                <a:gd name="connsiteY11" fmla="*/ 8838 h 10000"/>
                <a:gd name="connsiteX12" fmla="*/ 4329 w 10000"/>
                <a:gd name="connsiteY12" fmla="*/ 9453 h 10000"/>
                <a:gd name="connsiteX13" fmla="*/ 3772 w 10000"/>
                <a:gd name="connsiteY13" fmla="*/ 9980 h 10000"/>
                <a:gd name="connsiteX14" fmla="*/ 1891 w 10000"/>
                <a:gd name="connsiteY14" fmla="*/ 9519 h 10000"/>
                <a:gd name="connsiteX15" fmla="*/ 1800 w 10000"/>
                <a:gd name="connsiteY15" fmla="*/ 6159 h 10000"/>
                <a:gd name="connsiteX16" fmla="*/ 176 w 10000"/>
                <a:gd name="connsiteY16" fmla="*/ 5896 h 10000"/>
                <a:gd name="connsiteX17" fmla="*/ 130 w 10000"/>
                <a:gd name="connsiteY17" fmla="*/ 4183 h 10000"/>
                <a:gd name="connsiteX18" fmla="*/ 1183 w 10000"/>
                <a:gd name="connsiteY18" fmla="*/ 3897 h 10000"/>
                <a:gd name="connsiteX19" fmla="*/ 1740 w 10000"/>
                <a:gd name="connsiteY19" fmla="*/ 4029 h 10000"/>
                <a:gd name="connsiteX20" fmla="*/ 1921 w 10000"/>
                <a:gd name="connsiteY20" fmla="*/ 3261 h 10000"/>
                <a:gd name="connsiteX21" fmla="*/ 1800 w 10000"/>
                <a:gd name="connsiteY21" fmla="*/ 340 h 10000"/>
                <a:gd name="connsiteX22" fmla="*/ 3185 w 10000"/>
                <a:gd name="connsiteY22" fmla="*/ 10 h 10000"/>
                <a:gd name="connsiteX23" fmla="*/ 4314 w 10000"/>
                <a:gd name="connsiteY23" fmla="*/ 538 h 10000"/>
                <a:gd name="connsiteX24" fmla="*/ 4238 w 10000"/>
                <a:gd name="connsiteY24" fmla="*/ 1481 h 10000"/>
                <a:gd name="connsiteX25" fmla="*/ 4209 w 10000"/>
                <a:gd name="connsiteY25" fmla="*/ 2492 h 10000"/>
                <a:gd name="connsiteX26" fmla="*/ 5684 w 10000"/>
                <a:gd name="connsiteY26" fmla="*/ 2755 h 10000"/>
                <a:gd name="connsiteX27" fmla="*/ 5789 w 10000"/>
                <a:gd name="connsiteY27" fmla="*/ 1702 h 10000"/>
                <a:gd name="connsiteX28" fmla="*/ 5654 w 10000"/>
                <a:gd name="connsiteY28" fmla="*/ 735 h 10000"/>
                <a:gd name="connsiteX29" fmla="*/ 7280 w 10000"/>
                <a:gd name="connsiteY29" fmla="*/ 164 h 10000"/>
                <a:gd name="connsiteX30" fmla="*/ 8182 w 10000"/>
                <a:gd name="connsiteY30" fmla="*/ 296 h 10000"/>
                <a:gd name="connsiteX31" fmla="*/ 7986 w 10000"/>
                <a:gd name="connsiteY31" fmla="*/ 3568 h 10000"/>
                <a:gd name="connsiteX32" fmla="*/ 9702 w 10000"/>
                <a:gd name="connsiteY32" fmla="*/ 3853 h 10000"/>
                <a:gd name="connsiteX33" fmla="*/ 9988 w 10000"/>
                <a:gd name="connsiteY33" fmla="*/ 52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9988" y="5237"/>
                  </a:moveTo>
                  <a:cubicBezTo>
                    <a:pt x="9928" y="5952"/>
                    <a:pt x="9672" y="6138"/>
                    <a:pt x="9236" y="6159"/>
                  </a:cubicBezTo>
                  <a:cubicBezTo>
                    <a:pt x="9085" y="6159"/>
                    <a:pt x="8904" y="6115"/>
                    <a:pt x="8725" y="6093"/>
                  </a:cubicBezTo>
                  <a:cubicBezTo>
                    <a:pt x="8573" y="6072"/>
                    <a:pt x="8348" y="5983"/>
                    <a:pt x="8228" y="6027"/>
                  </a:cubicBezTo>
                  <a:cubicBezTo>
                    <a:pt x="8077" y="6093"/>
                    <a:pt x="8017" y="6576"/>
                    <a:pt x="8002" y="6818"/>
                  </a:cubicBezTo>
                  <a:cubicBezTo>
                    <a:pt x="7956" y="7829"/>
                    <a:pt x="8107" y="8838"/>
                    <a:pt x="8198" y="9695"/>
                  </a:cubicBezTo>
                  <a:cubicBezTo>
                    <a:pt x="7761" y="9761"/>
                    <a:pt x="7430" y="9783"/>
                    <a:pt x="6979" y="9849"/>
                  </a:cubicBezTo>
                  <a:cubicBezTo>
                    <a:pt x="6678" y="9893"/>
                    <a:pt x="6090" y="10112"/>
                    <a:pt x="5804" y="9849"/>
                  </a:cubicBezTo>
                  <a:cubicBezTo>
                    <a:pt x="5444" y="9497"/>
                    <a:pt x="5865" y="8444"/>
                    <a:pt x="5835" y="7872"/>
                  </a:cubicBezTo>
                  <a:cubicBezTo>
                    <a:pt x="5819" y="7345"/>
                    <a:pt x="5534" y="6994"/>
                    <a:pt x="5263" y="6928"/>
                  </a:cubicBezTo>
                  <a:cubicBezTo>
                    <a:pt x="4991" y="6884"/>
                    <a:pt x="4675" y="6928"/>
                    <a:pt x="4464" y="7104"/>
                  </a:cubicBezTo>
                  <a:cubicBezTo>
                    <a:pt x="4163" y="7367"/>
                    <a:pt x="4223" y="8289"/>
                    <a:pt x="4284" y="8838"/>
                  </a:cubicBezTo>
                  <a:cubicBezTo>
                    <a:pt x="4299" y="9036"/>
                    <a:pt x="4344" y="9278"/>
                    <a:pt x="4329" y="9453"/>
                  </a:cubicBezTo>
                  <a:cubicBezTo>
                    <a:pt x="4284" y="9761"/>
                    <a:pt x="4043" y="9936"/>
                    <a:pt x="3772" y="9980"/>
                  </a:cubicBezTo>
                  <a:cubicBezTo>
                    <a:pt x="3034" y="10091"/>
                    <a:pt x="2433" y="9717"/>
                    <a:pt x="1891" y="9519"/>
                  </a:cubicBezTo>
                  <a:cubicBezTo>
                    <a:pt x="2086" y="8553"/>
                    <a:pt x="2117" y="6489"/>
                    <a:pt x="1800" y="6159"/>
                  </a:cubicBezTo>
                  <a:cubicBezTo>
                    <a:pt x="1484" y="5830"/>
                    <a:pt x="551" y="6423"/>
                    <a:pt x="176" y="5896"/>
                  </a:cubicBezTo>
                  <a:cubicBezTo>
                    <a:pt x="-50" y="5589"/>
                    <a:pt x="-50" y="4600"/>
                    <a:pt x="130" y="4183"/>
                  </a:cubicBezTo>
                  <a:cubicBezTo>
                    <a:pt x="311" y="3721"/>
                    <a:pt x="778" y="3810"/>
                    <a:pt x="1183" y="3897"/>
                  </a:cubicBezTo>
                  <a:cubicBezTo>
                    <a:pt x="1319" y="3919"/>
                    <a:pt x="1575" y="4095"/>
                    <a:pt x="1740" y="4029"/>
                  </a:cubicBezTo>
                  <a:cubicBezTo>
                    <a:pt x="1876" y="3963"/>
                    <a:pt x="1905" y="3568"/>
                    <a:pt x="1921" y="3261"/>
                  </a:cubicBezTo>
                  <a:cubicBezTo>
                    <a:pt x="1981" y="2162"/>
                    <a:pt x="1846" y="1284"/>
                    <a:pt x="1800" y="340"/>
                  </a:cubicBezTo>
                  <a:cubicBezTo>
                    <a:pt x="2237" y="274"/>
                    <a:pt x="2703" y="76"/>
                    <a:pt x="3185" y="10"/>
                  </a:cubicBezTo>
                  <a:cubicBezTo>
                    <a:pt x="3682" y="-34"/>
                    <a:pt x="4238" y="55"/>
                    <a:pt x="4314" y="538"/>
                  </a:cubicBezTo>
                  <a:cubicBezTo>
                    <a:pt x="4329" y="713"/>
                    <a:pt x="4253" y="1328"/>
                    <a:pt x="4238" y="1481"/>
                  </a:cubicBezTo>
                  <a:cubicBezTo>
                    <a:pt x="4209" y="1789"/>
                    <a:pt x="4133" y="2185"/>
                    <a:pt x="4209" y="2492"/>
                  </a:cubicBezTo>
                  <a:cubicBezTo>
                    <a:pt x="4359" y="3106"/>
                    <a:pt x="5368" y="3238"/>
                    <a:pt x="5684" y="2755"/>
                  </a:cubicBezTo>
                  <a:cubicBezTo>
                    <a:pt x="5819" y="2557"/>
                    <a:pt x="5804" y="2053"/>
                    <a:pt x="5789" y="1702"/>
                  </a:cubicBezTo>
                  <a:cubicBezTo>
                    <a:pt x="5760" y="1350"/>
                    <a:pt x="5624" y="1064"/>
                    <a:pt x="5654" y="735"/>
                  </a:cubicBezTo>
                  <a:cubicBezTo>
                    <a:pt x="5714" y="-187"/>
                    <a:pt x="6708" y="98"/>
                    <a:pt x="7280" y="164"/>
                  </a:cubicBezTo>
                  <a:lnTo>
                    <a:pt x="8182" y="296"/>
                  </a:lnTo>
                  <a:cubicBezTo>
                    <a:pt x="8002" y="1196"/>
                    <a:pt x="7912" y="2953"/>
                    <a:pt x="7986" y="3568"/>
                  </a:cubicBezTo>
                  <a:cubicBezTo>
                    <a:pt x="8173" y="4487"/>
                    <a:pt x="9236" y="3480"/>
                    <a:pt x="9702" y="3853"/>
                  </a:cubicBezTo>
                  <a:cubicBezTo>
                    <a:pt x="9883" y="4007"/>
                    <a:pt x="10048" y="4522"/>
                    <a:pt x="9988" y="5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45" name="Freeform 44"/>
          <p:cNvSpPr>
            <a:spLocks noChangeAspect="1"/>
          </p:cNvSpPr>
          <p:nvPr userDrawn="1"/>
        </p:nvSpPr>
        <p:spPr bwMode="auto">
          <a:xfrm rot="18046791">
            <a:off x="9169059" y="4804804"/>
            <a:ext cx="1033363" cy="963168"/>
          </a:xfrm>
          <a:custGeom>
            <a:avLst/>
            <a:gdLst>
              <a:gd name="T0" fmla="*/ 667 w 671"/>
              <a:gd name="T1" fmla="*/ 247 h 469"/>
              <a:gd name="T2" fmla="*/ 617 w 671"/>
              <a:gd name="T3" fmla="*/ 289 h 469"/>
              <a:gd name="T4" fmla="*/ 583 w 671"/>
              <a:gd name="T5" fmla="*/ 286 h 469"/>
              <a:gd name="T6" fmla="*/ 550 w 671"/>
              <a:gd name="T7" fmla="*/ 283 h 469"/>
              <a:gd name="T8" fmla="*/ 535 w 671"/>
              <a:gd name="T9" fmla="*/ 319 h 469"/>
              <a:gd name="T10" fmla="*/ 548 w 671"/>
              <a:gd name="T11" fmla="*/ 450 h 469"/>
              <a:gd name="T12" fmla="*/ 467 w 671"/>
              <a:gd name="T13" fmla="*/ 457 h 469"/>
              <a:gd name="T14" fmla="*/ 389 w 671"/>
              <a:gd name="T15" fmla="*/ 457 h 469"/>
              <a:gd name="T16" fmla="*/ 391 w 671"/>
              <a:gd name="T17" fmla="*/ 367 h 469"/>
              <a:gd name="T18" fmla="*/ 353 w 671"/>
              <a:gd name="T19" fmla="*/ 324 h 469"/>
              <a:gd name="T20" fmla="*/ 300 w 671"/>
              <a:gd name="T21" fmla="*/ 332 h 469"/>
              <a:gd name="T22" fmla="*/ 288 w 671"/>
              <a:gd name="T23" fmla="*/ 411 h 469"/>
              <a:gd name="T24" fmla="*/ 291 w 671"/>
              <a:gd name="T25" fmla="*/ 439 h 469"/>
              <a:gd name="T26" fmla="*/ 254 w 671"/>
              <a:gd name="T27" fmla="*/ 463 h 469"/>
              <a:gd name="T28" fmla="*/ 129 w 671"/>
              <a:gd name="T29" fmla="*/ 442 h 469"/>
              <a:gd name="T30" fmla="*/ 123 w 671"/>
              <a:gd name="T31" fmla="*/ 289 h 469"/>
              <a:gd name="T32" fmla="*/ 15 w 671"/>
              <a:gd name="T33" fmla="*/ 277 h 469"/>
              <a:gd name="T34" fmla="*/ 12 w 671"/>
              <a:gd name="T35" fmla="*/ 199 h 469"/>
              <a:gd name="T36" fmla="*/ 82 w 671"/>
              <a:gd name="T37" fmla="*/ 186 h 469"/>
              <a:gd name="T38" fmla="*/ 119 w 671"/>
              <a:gd name="T39" fmla="*/ 192 h 469"/>
              <a:gd name="T40" fmla="*/ 131 w 671"/>
              <a:gd name="T41" fmla="*/ 157 h 469"/>
              <a:gd name="T42" fmla="*/ 123 w 671"/>
              <a:gd name="T43" fmla="*/ 24 h 469"/>
              <a:gd name="T44" fmla="*/ 215 w 671"/>
              <a:gd name="T45" fmla="*/ 9 h 469"/>
              <a:gd name="T46" fmla="*/ 290 w 671"/>
              <a:gd name="T47" fmla="*/ 33 h 469"/>
              <a:gd name="T48" fmla="*/ 285 w 671"/>
              <a:gd name="T49" fmla="*/ 76 h 469"/>
              <a:gd name="T50" fmla="*/ 283 w 671"/>
              <a:gd name="T51" fmla="*/ 122 h 469"/>
              <a:gd name="T52" fmla="*/ 381 w 671"/>
              <a:gd name="T53" fmla="*/ 134 h 469"/>
              <a:gd name="T54" fmla="*/ 388 w 671"/>
              <a:gd name="T55" fmla="*/ 86 h 469"/>
              <a:gd name="T56" fmla="*/ 379 w 671"/>
              <a:gd name="T57" fmla="*/ 42 h 469"/>
              <a:gd name="T58" fmla="*/ 487 w 671"/>
              <a:gd name="T59" fmla="*/ 16 h 469"/>
              <a:gd name="T60" fmla="*/ 547 w 671"/>
              <a:gd name="T61" fmla="*/ 22 h 469"/>
              <a:gd name="T62" fmla="*/ 534 w 671"/>
              <a:gd name="T63" fmla="*/ 171 h 469"/>
              <a:gd name="T64" fmla="*/ 648 w 671"/>
              <a:gd name="T65" fmla="*/ 184 h 469"/>
              <a:gd name="T66" fmla="*/ 667 w 671"/>
              <a:gd name="T67" fmla="*/ 24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1" h="469">
                <a:moveTo>
                  <a:pt x="667" y="247"/>
                </a:moveTo>
                <a:cubicBezTo>
                  <a:pt x="663" y="269"/>
                  <a:pt x="646" y="288"/>
                  <a:pt x="617" y="289"/>
                </a:cubicBezTo>
                <a:cubicBezTo>
                  <a:pt x="607" y="289"/>
                  <a:pt x="595" y="287"/>
                  <a:pt x="583" y="286"/>
                </a:cubicBezTo>
                <a:cubicBezTo>
                  <a:pt x="573" y="285"/>
                  <a:pt x="558" y="281"/>
                  <a:pt x="550" y="283"/>
                </a:cubicBezTo>
                <a:cubicBezTo>
                  <a:pt x="540" y="286"/>
                  <a:pt x="536" y="308"/>
                  <a:pt x="535" y="319"/>
                </a:cubicBezTo>
                <a:cubicBezTo>
                  <a:pt x="532" y="365"/>
                  <a:pt x="542" y="411"/>
                  <a:pt x="548" y="450"/>
                </a:cubicBezTo>
                <a:cubicBezTo>
                  <a:pt x="519" y="453"/>
                  <a:pt x="497" y="454"/>
                  <a:pt x="467" y="457"/>
                </a:cubicBezTo>
                <a:cubicBezTo>
                  <a:pt x="447" y="459"/>
                  <a:pt x="408" y="469"/>
                  <a:pt x="389" y="457"/>
                </a:cubicBezTo>
                <a:cubicBezTo>
                  <a:pt x="365" y="441"/>
                  <a:pt x="393" y="393"/>
                  <a:pt x="391" y="367"/>
                </a:cubicBezTo>
                <a:cubicBezTo>
                  <a:pt x="390" y="343"/>
                  <a:pt x="371" y="327"/>
                  <a:pt x="353" y="324"/>
                </a:cubicBezTo>
                <a:cubicBezTo>
                  <a:pt x="335" y="322"/>
                  <a:pt x="314" y="324"/>
                  <a:pt x="300" y="332"/>
                </a:cubicBezTo>
                <a:cubicBezTo>
                  <a:pt x="280" y="344"/>
                  <a:pt x="284" y="386"/>
                  <a:pt x="288" y="411"/>
                </a:cubicBezTo>
                <a:cubicBezTo>
                  <a:pt x="289" y="420"/>
                  <a:pt x="292" y="431"/>
                  <a:pt x="291" y="439"/>
                </a:cubicBezTo>
                <a:cubicBezTo>
                  <a:pt x="288" y="453"/>
                  <a:pt x="272" y="461"/>
                  <a:pt x="254" y="463"/>
                </a:cubicBezTo>
                <a:cubicBezTo>
                  <a:pt x="205" y="468"/>
                  <a:pt x="165" y="451"/>
                  <a:pt x="129" y="442"/>
                </a:cubicBezTo>
                <a:cubicBezTo>
                  <a:pt x="142" y="398"/>
                  <a:pt x="144" y="304"/>
                  <a:pt x="123" y="289"/>
                </a:cubicBezTo>
                <a:cubicBezTo>
                  <a:pt x="102" y="274"/>
                  <a:pt x="40" y="301"/>
                  <a:pt x="15" y="277"/>
                </a:cubicBezTo>
                <a:cubicBezTo>
                  <a:pt x="0" y="263"/>
                  <a:pt x="0" y="218"/>
                  <a:pt x="12" y="199"/>
                </a:cubicBezTo>
                <a:cubicBezTo>
                  <a:pt x="24" y="178"/>
                  <a:pt x="55" y="182"/>
                  <a:pt x="82" y="186"/>
                </a:cubicBezTo>
                <a:cubicBezTo>
                  <a:pt x="91" y="187"/>
                  <a:pt x="108" y="195"/>
                  <a:pt x="119" y="192"/>
                </a:cubicBezTo>
                <a:cubicBezTo>
                  <a:pt x="128" y="189"/>
                  <a:pt x="130" y="171"/>
                  <a:pt x="131" y="157"/>
                </a:cubicBezTo>
                <a:cubicBezTo>
                  <a:pt x="135" y="107"/>
                  <a:pt x="126" y="67"/>
                  <a:pt x="123" y="24"/>
                </a:cubicBezTo>
                <a:cubicBezTo>
                  <a:pt x="152" y="21"/>
                  <a:pt x="183" y="12"/>
                  <a:pt x="215" y="9"/>
                </a:cubicBezTo>
                <a:cubicBezTo>
                  <a:pt x="248" y="7"/>
                  <a:pt x="285" y="11"/>
                  <a:pt x="290" y="33"/>
                </a:cubicBezTo>
                <a:cubicBezTo>
                  <a:pt x="291" y="41"/>
                  <a:pt x="286" y="69"/>
                  <a:pt x="285" y="76"/>
                </a:cubicBezTo>
                <a:cubicBezTo>
                  <a:pt x="283" y="90"/>
                  <a:pt x="278" y="108"/>
                  <a:pt x="283" y="122"/>
                </a:cubicBezTo>
                <a:cubicBezTo>
                  <a:pt x="293" y="150"/>
                  <a:pt x="360" y="156"/>
                  <a:pt x="381" y="134"/>
                </a:cubicBezTo>
                <a:cubicBezTo>
                  <a:pt x="390" y="125"/>
                  <a:pt x="389" y="102"/>
                  <a:pt x="388" y="86"/>
                </a:cubicBezTo>
                <a:cubicBezTo>
                  <a:pt x="386" y="70"/>
                  <a:pt x="377" y="57"/>
                  <a:pt x="379" y="42"/>
                </a:cubicBezTo>
                <a:cubicBezTo>
                  <a:pt x="383" y="0"/>
                  <a:pt x="449" y="13"/>
                  <a:pt x="487" y="16"/>
                </a:cubicBezTo>
                <a:cubicBezTo>
                  <a:pt x="508" y="18"/>
                  <a:pt x="528" y="20"/>
                  <a:pt x="547" y="22"/>
                </a:cubicBezTo>
                <a:cubicBezTo>
                  <a:pt x="535" y="63"/>
                  <a:pt x="529" y="143"/>
                  <a:pt x="534" y="171"/>
                </a:cubicBezTo>
                <a:cubicBezTo>
                  <a:pt x="540" y="198"/>
                  <a:pt x="617" y="167"/>
                  <a:pt x="648" y="184"/>
                </a:cubicBezTo>
                <a:cubicBezTo>
                  <a:pt x="660" y="191"/>
                  <a:pt x="671" y="224"/>
                  <a:pt x="667" y="2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216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10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56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459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93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67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197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298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4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29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70185"/>
            <a:ext cx="6172200" cy="440677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70185"/>
            <a:ext cx="3932237" cy="44067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5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5C2ECAB0-7CB3-E44F-8D08-9677CE24BEBA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447315" y="211873"/>
            <a:ext cx="3744686" cy="6240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161306" y="6475102"/>
            <a:ext cx="2743200" cy="365125"/>
          </a:xfr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2388"/>
            <a:ext cx="8378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185"/>
            <a:ext cx="10515600" cy="440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5" y="6475102"/>
            <a:ext cx="470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238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A67E9D86-C027-724F-938F-55440DA557A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21" y="414236"/>
            <a:ext cx="2250817" cy="782678"/>
          </a:xfrm>
          <a:prstGeom prst="rect">
            <a:avLst/>
          </a:prstGeom>
        </p:spPr>
      </p:pic>
      <p:sp>
        <p:nvSpPr>
          <p:cNvPr id="10" name="Date Placeholder 7"/>
          <p:cNvSpPr>
            <a:spLocks noGrp="1"/>
          </p:cNvSpPr>
          <p:nvPr>
            <p:ph type="dt" sz="half" idx="2"/>
          </p:nvPr>
        </p:nvSpPr>
        <p:spPr>
          <a:xfrm>
            <a:off x="161306" y="6475102"/>
            <a:ext cx="2743200" cy="365125"/>
          </a:xfrm>
          <a:prstGeom prst="rect">
            <a:avLst/>
          </a:prstGeom>
        </p:spPr>
        <p:txBody>
          <a:bodyPr/>
          <a:lstStyle/>
          <a:p>
            <a:fld id="{61AB0850-DA80-7745-8621-3917D7F62FD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94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375" indent="-320675" algn="l" defTabSz="82296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65188" indent="-363538" algn="l" defTabSz="82296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90000"/>
        <a:buFont typeface="LucidaGrande" charset="0"/>
        <a:buChar char="−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395413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925638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413000" indent="-265113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2388"/>
            <a:ext cx="8378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185"/>
            <a:ext cx="10515600" cy="440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306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bg2"/>
                </a:solidFill>
              </a:defRPr>
            </a:lvl1pPr>
          </a:lstStyle>
          <a:p>
            <a:fld id="{C0073272-A55C-F543-BAE0-89C69A0314C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5" y="6475102"/>
            <a:ext cx="470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238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21" y="414236"/>
            <a:ext cx="2250817" cy="7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375" indent="-320675" algn="l" defTabSz="82296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65188" indent="-363538" algn="l" defTabSz="82296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90000"/>
        <a:buFont typeface="LucidaGrande" charset="0"/>
        <a:buChar char="−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395413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925638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413000" indent="-265113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627B-B0EC-4DFB-BE50-64DDF419CB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4AD78-1EC2-4E45-B742-362AAA50F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2388"/>
            <a:ext cx="8378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185"/>
            <a:ext cx="10515600" cy="440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306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bg2"/>
                </a:solidFill>
              </a:defRPr>
            </a:lvl1pPr>
          </a:lstStyle>
          <a:p>
            <a:fld id="{C0073272-A55C-F543-BAE0-89C69A0314C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5" y="6475102"/>
            <a:ext cx="470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238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621" y="414236"/>
            <a:ext cx="2250817" cy="78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46" y="1310538"/>
            <a:ext cx="2250817" cy="2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5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375" indent="-320675" algn="l" defTabSz="82296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65188" indent="-363538" algn="l" defTabSz="82296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90000"/>
        <a:buFont typeface="LucidaGrande" charset="0"/>
        <a:buChar char="−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395413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925638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413000" indent="-265113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2388"/>
            <a:ext cx="8378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185"/>
            <a:ext cx="10515600" cy="440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306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bg2"/>
                </a:solidFill>
              </a:defRPr>
            </a:lvl1pPr>
          </a:lstStyle>
          <a:p>
            <a:fld id="{C0073272-A55C-F543-BAE0-89C69A0314C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5" y="6475102"/>
            <a:ext cx="470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238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621" y="414236"/>
            <a:ext cx="2250817" cy="78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46" y="1310538"/>
            <a:ext cx="2250817" cy="2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375" indent="-320675" algn="l" defTabSz="82296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65188" indent="-363538" algn="l" defTabSz="82296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90000"/>
        <a:buFont typeface="LucidaGrande" charset="0"/>
        <a:buChar char="−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395413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925638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413000" indent="-265113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2388"/>
            <a:ext cx="8378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185"/>
            <a:ext cx="10515600" cy="440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306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bg2"/>
                </a:solidFill>
              </a:defRPr>
            </a:lvl1pPr>
          </a:lstStyle>
          <a:p>
            <a:fld id="{C0073272-A55C-F543-BAE0-89C69A0314C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5" y="6475102"/>
            <a:ext cx="470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238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621" y="414236"/>
            <a:ext cx="2250817" cy="78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46" y="1310538"/>
            <a:ext cx="2250817" cy="2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4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375" indent="-320675" algn="l" defTabSz="82296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65188" indent="-363538" algn="l" defTabSz="82296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90000"/>
        <a:buFont typeface="LucidaGrande" charset="0"/>
        <a:buChar char="−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395413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925638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413000" indent="-265113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2388"/>
            <a:ext cx="8378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185"/>
            <a:ext cx="10515600" cy="440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306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bg2"/>
                </a:solidFill>
              </a:defRPr>
            </a:lvl1pPr>
          </a:lstStyle>
          <a:p>
            <a:fld id="{C0073272-A55C-F543-BAE0-89C69A0314C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5" y="6475102"/>
            <a:ext cx="470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238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621" y="414236"/>
            <a:ext cx="2250817" cy="78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46" y="1310538"/>
            <a:ext cx="2250817" cy="2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8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375" indent="-320675" algn="l" defTabSz="82296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65188" indent="-363538" algn="l" defTabSz="82296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90000"/>
        <a:buFont typeface="LucidaGrande" charset="0"/>
        <a:buChar char="−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395413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925638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413000" indent="-265113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2388"/>
            <a:ext cx="8378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185"/>
            <a:ext cx="10515600" cy="440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306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bg2"/>
                </a:solidFill>
              </a:defRPr>
            </a:lvl1pPr>
          </a:lstStyle>
          <a:p>
            <a:fld id="{C0073272-A55C-F543-BAE0-89C69A0314C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5" y="6475102"/>
            <a:ext cx="470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238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621" y="414236"/>
            <a:ext cx="2250817" cy="78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46" y="1310538"/>
            <a:ext cx="2250817" cy="2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3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375" indent="-320675" algn="l" defTabSz="82296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65188" indent="-363538" algn="l" defTabSz="82296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90000"/>
        <a:buFont typeface="LucidaGrande" charset="0"/>
        <a:buChar char="−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395413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925638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413000" indent="-265113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2388"/>
            <a:ext cx="8378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185"/>
            <a:ext cx="10515600" cy="440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306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bg2"/>
                </a:solidFill>
              </a:defRPr>
            </a:lvl1pPr>
          </a:lstStyle>
          <a:p>
            <a:fld id="{C0073272-A55C-F543-BAE0-89C69A0314C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5" y="6475102"/>
            <a:ext cx="470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238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621" y="414236"/>
            <a:ext cx="2250817" cy="78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46" y="1310538"/>
            <a:ext cx="2250817" cy="2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375" indent="-320675" algn="l" defTabSz="82296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65188" indent="-363538" algn="l" defTabSz="82296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90000"/>
        <a:buFont typeface="LucidaGrande" charset="0"/>
        <a:buChar char="−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395413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925638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413000" indent="-265113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2388"/>
            <a:ext cx="8378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185"/>
            <a:ext cx="10515600" cy="440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306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bg2"/>
                </a:solidFill>
              </a:defRPr>
            </a:lvl1pPr>
          </a:lstStyle>
          <a:p>
            <a:fld id="{C0073272-A55C-F543-BAE0-89C69A0314C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5" y="6475102"/>
            <a:ext cx="470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238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621" y="414236"/>
            <a:ext cx="2250817" cy="78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46" y="1310538"/>
            <a:ext cx="2250817" cy="2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375" indent="-320675" algn="l" defTabSz="82296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65188" indent="-363538" algn="l" defTabSz="82296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90000"/>
        <a:buFont typeface="LucidaGrande" charset="0"/>
        <a:buChar char="−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395413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925638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413000" indent="-265113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2388"/>
            <a:ext cx="8378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0185"/>
            <a:ext cx="10515600" cy="440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306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bg2"/>
                </a:solidFill>
              </a:defRPr>
            </a:lvl1pPr>
          </a:lstStyle>
          <a:p>
            <a:fld id="{C0073272-A55C-F543-BAE0-89C69A0314C9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5" y="6475102"/>
            <a:ext cx="470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6238" y="6475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bg2"/>
                </a:solidFill>
              </a:defRPr>
            </a:lvl1pPr>
          </a:lstStyle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‹#›</a:t>
            </a:fld>
            <a:endParaRPr lang="en-US">
              <a:solidFill>
                <a:srgbClr val="DCDDD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621" y="414236"/>
            <a:ext cx="2250817" cy="782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246" y="1310538"/>
            <a:ext cx="2250817" cy="2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4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3375" indent="-320675" algn="l" defTabSz="82296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65188" indent="-363538" algn="l" defTabSz="82296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90000"/>
        <a:buFont typeface="LucidaGrande" charset="0"/>
        <a:buChar char="−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395413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925638" indent="-307975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413000" indent="-265113" algn="l" defTabSz="82296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Warehouses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Analyzing </a:t>
            </a:r>
            <a:r>
              <a:rPr lang="en-US" sz="4800" dirty="0"/>
              <a:t>and Exporting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D3FC-E1B3-694A-86D4-C12A2732F857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</a:t>
            </a:fld>
            <a:endParaRPr lang="en-US">
              <a:solidFill>
                <a:srgbClr val="DCDD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19"/>
          <p:cNvSpPr/>
          <p:nvPr/>
        </p:nvSpPr>
        <p:spPr>
          <a:xfrm rot="16200000">
            <a:off x="5737799" y="4429604"/>
            <a:ext cx="619019" cy="3242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10800000">
            <a:off x="7062988" y="30851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4795836" y="4907134"/>
            <a:ext cx="2600325" cy="15620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Serialized Data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762277" y="2133508"/>
            <a:ext cx="2600325" cy="277362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Item File Data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4046264" y="3093813"/>
            <a:ext cx="105404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44781007"/>
              </p:ext>
            </p:extLst>
          </p:nvPr>
        </p:nvGraphicFramePr>
        <p:xfrm>
          <a:off x="4047058" y="2262340"/>
          <a:ext cx="4000500" cy="2107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2313-9B4C-8E40-952C-4CA776CB9D5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10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799" y="167253"/>
            <a:ext cx="9050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2960">
              <a:spcBef>
                <a:spcPts val="900"/>
              </a:spcBef>
              <a:buClr>
                <a:srgbClr val="ED017F"/>
              </a:buClr>
            </a:pPr>
            <a:r>
              <a:rPr lang="en-US" sz="3200" dirty="0">
                <a:solidFill>
                  <a:srgbClr val="ED017F"/>
                </a:solidFill>
              </a:rPr>
              <a:t>Data Warehouses: Analyzing and Exporting Data</a:t>
            </a:r>
            <a:endParaRPr lang="en-GB" sz="3200" dirty="0">
              <a:solidFill>
                <a:srgbClr val="ED01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8" y="719838"/>
            <a:ext cx="90502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4D4D4F"/>
                </a:solidFill>
                <a:ea typeface="+mj-ea"/>
                <a:cs typeface="+mj-cs"/>
              </a:rPr>
              <a:t>How We Want You to See the Dancik Data</a:t>
            </a:r>
          </a:p>
          <a:p>
            <a:endParaRPr lang="en-US" dirty="0"/>
          </a:p>
        </p:txBody>
      </p:sp>
      <p:sp>
        <p:nvSpPr>
          <p:cNvPr id="2" name="Can 1"/>
          <p:cNvSpPr/>
          <p:nvPr/>
        </p:nvSpPr>
        <p:spPr>
          <a:xfrm>
            <a:off x="761483" y="2898212"/>
            <a:ext cx="2600325" cy="8177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ITEM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761483" y="3511207"/>
            <a:ext cx="2600325" cy="8177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DW0006F</a:t>
            </a:r>
          </a:p>
          <a:p>
            <a:pPr algn="ctr"/>
            <a:r>
              <a:rPr lang="en-US" dirty="0" smtClean="0"/>
              <a:t>Data Warehouse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4795836" y="5240492"/>
            <a:ext cx="2600325" cy="6221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ROLLS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6970" y="1658649"/>
            <a:ext cx="5042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4D4D4F"/>
                </a:solidFill>
              </a:rPr>
              <a:t>Item and Inventory Data - Externalized</a:t>
            </a:r>
            <a:endParaRPr lang="en-GB" sz="2400" b="1" dirty="0">
              <a:solidFill>
                <a:srgbClr val="4D4D4F"/>
              </a:solidFill>
            </a:endParaRPr>
          </a:p>
          <a:p>
            <a:endParaRPr lang="en-US" dirty="0"/>
          </a:p>
        </p:txBody>
      </p:sp>
      <p:sp>
        <p:nvSpPr>
          <p:cNvPr id="21" name="Can 20"/>
          <p:cNvSpPr/>
          <p:nvPr/>
        </p:nvSpPr>
        <p:spPr>
          <a:xfrm>
            <a:off x="4804531" y="5662966"/>
            <a:ext cx="2600325" cy="78964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DW0007F</a:t>
            </a:r>
          </a:p>
          <a:p>
            <a:pPr algn="ctr"/>
            <a:r>
              <a:rPr lang="en-US" dirty="0" smtClean="0"/>
              <a:t> Data Warehouse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8567646" y="2001328"/>
            <a:ext cx="2601913" cy="28653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Inventory Transaction Data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8568440" y="3053329"/>
            <a:ext cx="2600325" cy="52511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OPENIV</a:t>
            </a:r>
            <a:endParaRPr lang="en-US" dirty="0"/>
          </a:p>
        </p:txBody>
      </p:sp>
      <p:sp>
        <p:nvSpPr>
          <p:cNvPr id="26" name="Can 25"/>
          <p:cNvSpPr/>
          <p:nvPr/>
        </p:nvSpPr>
        <p:spPr>
          <a:xfrm>
            <a:off x="8568440" y="3666324"/>
            <a:ext cx="2600325" cy="6221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DW0008F</a:t>
            </a:r>
          </a:p>
          <a:p>
            <a:pPr algn="ctr"/>
            <a:r>
              <a:rPr lang="en-US" dirty="0" smtClean="0"/>
              <a:t>Data Warehouse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/>
          <a:lstStyle/>
          <a:p>
            <a:r>
              <a:rPr lang="en-GB" dirty="0" smtClean="0"/>
              <a:t>Make Programming Development More Efficient</a:t>
            </a:r>
          </a:p>
          <a:p>
            <a:pPr lvl="1"/>
            <a:r>
              <a:rPr lang="en-GB" dirty="0" smtClean="0"/>
              <a:t>Dancik Uses These Data Warehouses </a:t>
            </a:r>
          </a:p>
          <a:p>
            <a:pPr lvl="2"/>
            <a:r>
              <a:rPr lang="en-GB" dirty="0" smtClean="0"/>
              <a:t>Navigator Uses These Data Warehouses</a:t>
            </a:r>
          </a:p>
          <a:p>
            <a:pPr lvl="2"/>
            <a:r>
              <a:rPr lang="en-GB" dirty="0" smtClean="0"/>
              <a:t>RADAR Uses These Data Warehouses</a:t>
            </a:r>
          </a:p>
          <a:p>
            <a:pPr lvl="1"/>
            <a:r>
              <a:rPr lang="en-GB" dirty="0" smtClean="0"/>
              <a:t>You can stop asking about OPENPO now, we don’t use it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Data Warehouses are Documented Online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Data Warehousing Category</a:t>
            </a:r>
            <a:endParaRPr lang="en-GB" dirty="0" smtClean="0"/>
          </a:p>
          <a:p>
            <a:pPr marL="1270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11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have Data Warehouses?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5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/>
          <a:lstStyle/>
          <a:p>
            <a:r>
              <a:rPr lang="en-GB" dirty="0" smtClean="0"/>
              <a:t>Database Triggers</a:t>
            </a:r>
          </a:p>
          <a:p>
            <a:pPr lvl="1"/>
            <a:r>
              <a:rPr lang="en-GB" dirty="0" smtClean="0"/>
              <a:t>Operating system level triggers</a:t>
            </a:r>
          </a:p>
          <a:p>
            <a:pPr lvl="1"/>
            <a:r>
              <a:rPr lang="en-GB" dirty="0" smtClean="0"/>
              <a:t>Guarantee execution regardless of application</a:t>
            </a:r>
          </a:p>
          <a:p>
            <a:pPr lvl="1"/>
            <a:r>
              <a:rPr lang="en-GB" dirty="0" smtClean="0"/>
              <a:t>Reduces integrity complexity within the applications</a:t>
            </a:r>
          </a:p>
          <a:p>
            <a:pPr lvl="1"/>
            <a:r>
              <a:rPr lang="en-GB" dirty="0" smtClean="0"/>
              <a:t>Real-time updates</a:t>
            </a:r>
          </a:p>
          <a:p>
            <a:pPr lvl="1"/>
            <a:endParaRPr lang="en-GB" dirty="0" smtClean="0"/>
          </a:p>
          <a:p>
            <a:pPr marL="1270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12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Data Warehouses update?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8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>
            <a:normAutofit/>
          </a:bodyPr>
          <a:lstStyle/>
          <a:p>
            <a:r>
              <a:rPr lang="en-GB" dirty="0" smtClean="0"/>
              <a:t>Invoices, Orders and Unprocessed orders</a:t>
            </a:r>
          </a:p>
          <a:p>
            <a:pPr lvl="1"/>
            <a:r>
              <a:rPr lang="en-GB" dirty="0" smtClean="0"/>
              <a:t>Also Called “Sales Data Warehouse”</a:t>
            </a:r>
          </a:p>
          <a:p>
            <a:pPr lvl="1"/>
            <a:r>
              <a:rPr lang="en-GB" dirty="0" smtClean="0"/>
              <a:t>This Data Warehouse is </a:t>
            </a:r>
            <a:r>
              <a:rPr lang="en-GB" dirty="0"/>
              <a:t>u</a:t>
            </a:r>
            <a:r>
              <a:rPr lang="en-GB" dirty="0" smtClean="0"/>
              <a:t>sed </a:t>
            </a:r>
            <a:r>
              <a:rPr lang="en-GB" dirty="0"/>
              <a:t>f</a:t>
            </a:r>
            <a:r>
              <a:rPr lang="en-GB" dirty="0" smtClean="0"/>
              <a:t>or RADAR Sales Analysis</a:t>
            </a:r>
          </a:p>
          <a:p>
            <a:pPr lvl="1"/>
            <a:r>
              <a:rPr lang="en-GB" dirty="0" smtClean="0"/>
              <a:t>Now Accessible in Navigator FM</a:t>
            </a:r>
          </a:p>
          <a:p>
            <a:pPr lvl="1"/>
            <a:r>
              <a:rPr lang="en-GB" dirty="0" smtClean="0"/>
              <a:t>Added Some Requested Columns</a:t>
            </a:r>
          </a:p>
          <a:p>
            <a:pPr lvl="2"/>
            <a:r>
              <a:rPr lang="en-GB" dirty="0" smtClean="0"/>
              <a:t>Weight</a:t>
            </a:r>
          </a:p>
          <a:p>
            <a:pPr lvl="2"/>
            <a:r>
              <a:rPr lang="en-GB" dirty="0" smtClean="0"/>
              <a:t>GP% and GP$ With Funds</a:t>
            </a:r>
          </a:p>
          <a:p>
            <a:pPr lvl="2"/>
            <a:r>
              <a:rPr lang="en-GB" dirty="0" smtClean="0"/>
              <a:t>GP% and GP$ Without Funds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13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Data Warehouse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>
            <a:normAutofit/>
          </a:bodyPr>
          <a:lstStyle/>
          <a:p>
            <a:r>
              <a:rPr lang="en-GB" dirty="0" smtClean="0"/>
              <a:t>Item Data</a:t>
            </a:r>
          </a:p>
          <a:p>
            <a:pPr lvl="1"/>
            <a:r>
              <a:rPr lang="en-GB" dirty="0" smtClean="0"/>
              <a:t>Manufacturer Data Elements</a:t>
            </a:r>
          </a:p>
          <a:p>
            <a:pPr lvl="1"/>
            <a:r>
              <a:rPr lang="en-GB" dirty="0" smtClean="0"/>
              <a:t>Supplier Data Elements</a:t>
            </a:r>
          </a:p>
          <a:p>
            <a:pPr lvl="1"/>
            <a:r>
              <a:rPr lang="en-GB" dirty="0" smtClean="0"/>
              <a:t>Contains Associated “Codes” File Descriptions</a:t>
            </a:r>
          </a:p>
          <a:p>
            <a:pPr lvl="1"/>
            <a:r>
              <a:rPr lang="en-GB" dirty="0" smtClean="0"/>
              <a:t>Now accessible </a:t>
            </a:r>
            <a:r>
              <a:rPr lang="en-GB" dirty="0"/>
              <a:t>i</a:t>
            </a:r>
            <a:r>
              <a:rPr lang="en-GB" dirty="0" smtClean="0"/>
              <a:t>n Navigator FM</a:t>
            </a:r>
          </a:p>
          <a:p>
            <a:pPr marL="1270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14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1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15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Item Data Warehouse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967491" y="2969337"/>
            <a:ext cx="3168091" cy="69723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Manufacturer (FIL 004)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67491" y="3666568"/>
            <a:ext cx="3168091" cy="90194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Supplier (FIL 003)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67491" y="4568514"/>
            <a:ext cx="3168092" cy="100890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Classes (FIL 019)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7489" y="1944900"/>
            <a:ext cx="3168093" cy="10269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Item (FIL 002)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16485" y="1943287"/>
            <a:ext cx="2971800" cy="36341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DW0006F</a:t>
            </a:r>
          </a:p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Item Data Warehouse</a:t>
            </a:r>
            <a:endParaRPr lang="en-GB" sz="2077" dirty="0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4135582" y="2458350"/>
            <a:ext cx="2580903" cy="15746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4135582" y="3317953"/>
            <a:ext cx="2580904" cy="2391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5581" y="4088492"/>
            <a:ext cx="2580905" cy="0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35583" y="5059462"/>
            <a:ext cx="2580901" cy="0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6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>
            <a:normAutofit/>
          </a:bodyPr>
          <a:lstStyle/>
          <a:p>
            <a:r>
              <a:rPr lang="en-GB" dirty="0" smtClean="0"/>
              <a:t>Serialized Inventory Data Warehouse</a:t>
            </a:r>
          </a:p>
          <a:p>
            <a:pPr lvl="1"/>
            <a:r>
              <a:rPr lang="en-GB" dirty="0" smtClean="0"/>
              <a:t>Item Data With Associated “Codes” File Descriptions </a:t>
            </a:r>
          </a:p>
          <a:p>
            <a:pPr lvl="1"/>
            <a:r>
              <a:rPr lang="en-US" dirty="0" smtClean="0"/>
              <a:t>Item Data Elements</a:t>
            </a:r>
          </a:p>
          <a:p>
            <a:pPr lvl="1"/>
            <a:r>
              <a:rPr lang="en-US" dirty="0" smtClean="0"/>
              <a:t>Item SKU Data Elements</a:t>
            </a:r>
          </a:p>
          <a:p>
            <a:pPr lvl="1"/>
            <a:r>
              <a:rPr lang="en-US" dirty="0" smtClean="0"/>
              <a:t>Manufacturer Data Elements</a:t>
            </a:r>
          </a:p>
          <a:p>
            <a:pPr lvl="1"/>
            <a:r>
              <a:rPr lang="en-US" dirty="0" smtClean="0"/>
              <a:t>Now accessible </a:t>
            </a:r>
            <a:r>
              <a:rPr lang="en-US" dirty="0"/>
              <a:t>i</a:t>
            </a:r>
            <a:r>
              <a:rPr lang="en-US" dirty="0" smtClean="0"/>
              <a:t>n Navigator FM</a:t>
            </a:r>
          </a:p>
          <a:p>
            <a:pPr marL="1270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16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0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17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Serialized Inventory Data Warehouse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967491" y="3117522"/>
            <a:ext cx="3168091" cy="53138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Manufacturer (FIL 004)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67486" y="4234164"/>
            <a:ext cx="3168091" cy="51012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Supplier (FIL 003)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67491" y="4735983"/>
            <a:ext cx="3168092" cy="8414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Package (FIL 011)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7421" y="2092652"/>
            <a:ext cx="3168093" cy="5230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Item (FIL 002)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16485" y="1943287"/>
            <a:ext cx="2971800" cy="36341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DW0008F</a:t>
            </a:r>
          </a:p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Serialized Inventory  Data Warehouse</a:t>
            </a:r>
            <a:endParaRPr lang="en-GB" sz="2077" dirty="0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4135514" y="2349216"/>
            <a:ext cx="2580901" cy="4962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4135582" y="3383215"/>
            <a:ext cx="2580833" cy="4984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5581" y="3941536"/>
            <a:ext cx="2580905" cy="0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35583" y="5059462"/>
            <a:ext cx="2580901" cy="0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67480" y="3648908"/>
            <a:ext cx="3168090" cy="5852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Item SKU (FIL 013)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7487" y="2585591"/>
            <a:ext cx="3168091" cy="52950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Rolls (INV 001)</a:t>
            </a:r>
            <a:endParaRPr lang="en-GB" sz="2077" dirty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4135578" y="2836053"/>
            <a:ext cx="2580837" cy="14290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35514" y="4470182"/>
            <a:ext cx="2580901" cy="0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>
            <a:normAutofit/>
          </a:bodyPr>
          <a:lstStyle/>
          <a:p>
            <a:r>
              <a:rPr lang="en-GB" dirty="0" smtClean="0"/>
              <a:t>Serialized Inventory Data Warehouse</a:t>
            </a:r>
          </a:p>
          <a:p>
            <a:pPr lvl="1"/>
            <a:r>
              <a:rPr lang="en-GB" dirty="0" smtClean="0"/>
              <a:t>All dates are in ISO date </a:t>
            </a:r>
            <a:r>
              <a:rPr lang="en-GB" dirty="0"/>
              <a:t>f</a:t>
            </a:r>
            <a:r>
              <a:rPr lang="en-GB" dirty="0" smtClean="0"/>
              <a:t>ormats (CCYYMMDD)</a:t>
            </a:r>
          </a:p>
          <a:p>
            <a:pPr lvl="1"/>
            <a:r>
              <a:rPr lang="en-GB" dirty="0" smtClean="0"/>
              <a:t>Dataset only </a:t>
            </a:r>
            <a:r>
              <a:rPr lang="en-GB" dirty="0"/>
              <a:t>i</a:t>
            </a:r>
            <a:r>
              <a:rPr lang="en-GB" dirty="0" smtClean="0"/>
              <a:t>ncludes Serial Numbers with On-hand or Scheduled Quantities</a:t>
            </a:r>
          </a:p>
          <a:p>
            <a:pPr lvl="1"/>
            <a:endParaRPr lang="en-GB" dirty="0" smtClean="0"/>
          </a:p>
          <a:p>
            <a:pPr marL="1270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>
            <a:normAutofit/>
          </a:bodyPr>
          <a:lstStyle/>
          <a:p>
            <a:r>
              <a:rPr lang="en-GB" dirty="0" smtClean="0"/>
              <a:t>Serialized Inventory Data Warehouse</a:t>
            </a:r>
          </a:p>
          <a:p>
            <a:pPr lvl="1"/>
            <a:r>
              <a:rPr lang="en-GB" dirty="0"/>
              <a:t>Unit of Measures </a:t>
            </a:r>
            <a:r>
              <a:rPr lang="en-GB" dirty="0" smtClean="0"/>
              <a:t>converted </a:t>
            </a:r>
            <a:r>
              <a:rPr lang="en-GB" dirty="0"/>
              <a:t>in the </a:t>
            </a:r>
            <a:r>
              <a:rPr lang="en-GB" dirty="0" smtClean="0"/>
              <a:t>Dataset</a:t>
            </a:r>
            <a:endParaRPr lang="en-GB" dirty="0"/>
          </a:p>
          <a:p>
            <a:pPr lvl="2"/>
            <a:r>
              <a:rPr lang="en-GB" dirty="0"/>
              <a:t>First Unit of Measure is Native Unit of Measure</a:t>
            </a:r>
          </a:p>
          <a:p>
            <a:pPr lvl="2"/>
            <a:r>
              <a:rPr lang="en-GB" dirty="0"/>
              <a:t>All </a:t>
            </a:r>
            <a:r>
              <a:rPr lang="en-GB" dirty="0" smtClean="0"/>
              <a:t>available </a:t>
            </a:r>
            <a:r>
              <a:rPr lang="en-GB" dirty="0"/>
              <a:t>Packaging Unit of Measures are </a:t>
            </a:r>
            <a:r>
              <a:rPr lang="en-GB" dirty="0" smtClean="0"/>
              <a:t>converted </a:t>
            </a:r>
            <a:r>
              <a:rPr lang="en-GB" dirty="0"/>
              <a:t>for </a:t>
            </a:r>
            <a:r>
              <a:rPr lang="en-GB" dirty="0" smtClean="0"/>
              <a:t>you </a:t>
            </a:r>
            <a:r>
              <a:rPr lang="en-GB" dirty="0"/>
              <a:t>from Native Unit of </a:t>
            </a:r>
            <a:r>
              <a:rPr lang="en-GB" dirty="0" smtClean="0"/>
              <a:t>Measure</a:t>
            </a:r>
          </a:p>
          <a:p>
            <a:pPr lvl="3"/>
            <a:r>
              <a:rPr lang="en-GB" dirty="0" smtClean="0"/>
              <a:t>On-Hand Quantity</a:t>
            </a:r>
          </a:p>
          <a:p>
            <a:pPr lvl="3"/>
            <a:r>
              <a:rPr lang="en-GB" dirty="0" smtClean="0"/>
              <a:t>Allocated Quantity</a:t>
            </a:r>
          </a:p>
          <a:p>
            <a:pPr lvl="3"/>
            <a:r>
              <a:rPr lang="en-GB" dirty="0" smtClean="0"/>
              <a:t>Held Quantity</a:t>
            </a:r>
          </a:p>
          <a:p>
            <a:pPr lvl="3"/>
            <a:r>
              <a:rPr lang="en-GB" dirty="0" smtClean="0"/>
              <a:t>Available Quantity</a:t>
            </a:r>
          </a:p>
          <a:p>
            <a:pPr lvl="3"/>
            <a:r>
              <a:rPr lang="en-GB" dirty="0" smtClean="0"/>
              <a:t>Scheduled Quantity</a:t>
            </a:r>
          </a:p>
          <a:p>
            <a:pPr lvl="3"/>
            <a:endParaRPr lang="en-GB" dirty="0"/>
          </a:p>
          <a:p>
            <a:pPr lvl="1"/>
            <a:endParaRPr lang="en-GB" dirty="0" smtClean="0"/>
          </a:p>
          <a:p>
            <a:pPr marL="1270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19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0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154D-3B81-BA40-98AF-6CE04AF963C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Data Warehouses and Data Cubes</a:t>
            </a:r>
          </a:p>
          <a:p>
            <a:r>
              <a:rPr lang="en-GB" dirty="0" smtClean="0"/>
              <a:t>Why have Data Warehouses</a:t>
            </a:r>
          </a:p>
          <a:p>
            <a:r>
              <a:rPr lang="en-GB" dirty="0" smtClean="0"/>
              <a:t>Existing and New Data Warehouses</a:t>
            </a:r>
          </a:p>
          <a:p>
            <a:r>
              <a:rPr lang="en-GB" dirty="0" smtClean="0"/>
              <a:t>Data Warehouses in Navigator FM</a:t>
            </a:r>
          </a:p>
          <a:p>
            <a:r>
              <a:rPr lang="en-GB" dirty="0" smtClean="0"/>
              <a:t>Activating and Maintaining Data Warehouses</a:t>
            </a:r>
            <a:endParaRPr lang="en-GB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90600" y="843912"/>
            <a:ext cx="8378038" cy="760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1" y="1429088"/>
            <a:ext cx="7684653" cy="49255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20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3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/>
          <a:lstStyle/>
          <a:p>
            <a:r>
              <a:rPr lang="en-GB" dirty="0" smtClean="0"/>
              <a:t>Inventory Transactions Data Warehouse</a:t>
            </a:r>
          </a:p>
          <a:p>
            <a:pPr lvl="1"/>
            <a:r>
              <a:rPr lang="en-GB" dirty="0"/>
              <a:t>Unit of Measures </a:t>
            </a:r>
            <a:r>
              <a:rPr lang="en-GB" dirty="0" smtClean="0"/>
              <a:t>converted </a:t>
            </a:r>
            <a:r>
              <a:rPr lang="en-GB" dirty="0"/>
              <a:t>in the Dataset.</a:t>
            </a:r>
          </a:p>
          <a:p>
            <a:pPr lvl="2"/>
            <a:r>
              <a:rPr lang="en-GB" dirty="0"/>
              <a:t>First Unit of Measure is Native Unit of Measure</a:t>
            </a:r>
          </a:p>
          <a:p>
            <a:pPr lvl="2"/>
            <a:r>
              <a:rPr lang="en-GB" dirty="0"/>
              <a:t>All </a:t>
            </a:r>
            <a:r>
              <a:rPr lang="en-GB" dirty="0" smtClean="0"/>
              <a:t>available </a:t>
            </a:r>
            <a:r>
              <a:rPr lang="en-GB" dirty="0"/>
              <a:t>Packaging Unit of Measures are </a:t>
            </a:r>
            <a:r>
              <a:rPr lang="en-GB" dirty="0" smtClean="0"/>
              <a:t>converted </a:t>
            </a:r>
            <a:r>
              <a:rPr lang="en-GB" dirty="0"/>
              <a:t>for </a:t>
            </a:r>
            <a:r>
              <a:rPr lang="en-GB" dirty="0" smtClean="0"/>
              <a:t>you </a:t>
            </a:r>
            <a:r>
              <a:rPr lang="en-GB" dirty="0"/>
              <a:t>from Native Unit of </a:t>
            </a:r>
            <a:r>
              <a:rPr lang="en-GB" dirty="0" smtClean="0"/>
              <a:t>Measure</a:t>
            </a:r>
            <a:endParaRPr lang="en-GB" dirty="0"/>
          </a:p>
          <a:p>
            <a:pPr lvl="2"/>
            <a:r>
              <a:rPr lang="en-GB" dirty="0"/>
              <a:t>All </a:t>
            </a:r>
            <a:r>
              <a:rPr lang="en-GB" dirty="0" smtClean="0"/>
              <a:t>dates </a:t>
            </a:r>
            <a:r>
              <a:rPr lang="en-GB" dirty="0"/>
              <a:t>are in ISO </a:t>
            </a:r>
            <a:r>
              <a:rPr lang="en-GB" dirty="0" smtClean="0"/>
              <a:t>date </a:t>
            </a:r>
            <a:r>
              <a:rPr lang="en-GB" dirty="0"/>
              <a:t>f</a:t>
            </a:r>
            <a:r>
              <a:rPr lang="en-GB" dirty="0" smtClean="0"/>
              <a:t>ormats </a:t>
            </a:r>
            <a:r>
              <a:rPr lang="en-GB" dirty="0"/>
              <a:t>(CCYYMMDD)</a:t>
            </a:r>
          </a:p>
          <a:p>
            <a:pPr lvl="1"/>
            <a:r>
              <a:rPr lang="en-GB" dirty="0" smtClean="0"/>
              <a:t>Item data </a:t>
            </a:r>
            <a:r>
              <a:rPr lang="en-GB" dirty="0"/>
              <a:t>w</a:t>
            </a:r>
            <a:r>
              <a:rPr lang="en-GB" dirty="0" smtClean="0"/>
              <a:t>ith </a:t>
            </a:r>
            <a:r>
              <a:rPr lang="en-GB" dirty="0"/>
              <a:t>a</a:t>
            </a:r>
            <a:r>
              <a:rPr lang="en-GB" dirty="0" smtClean="0"/>
              <a:t>ssociated “Codes” file descriptions</a:t>
            </a:r>
          </a:p>
          <a:p>
            <a:pPr lvl="1"/>
            <a:r>
              <a:rPr lang="en-GB" dirty="0" smtClean="0"/>
              <a:t>Accessible in Navigator FM</a:t>
            </a:r>
          </a:p>
          <a:p>
            <a:pPr lvl="1"/>
            <a:r>
              <a:rPr lang="en-GB" dirty="0" smtClean="0"/>
              <a:t>Initially loaded with </a:t>
            </a:r>
            <a:r>
              <a:rPr lang="en-GB" dirty="0"/>
              <a:t>t</a:t>
            </a:r>
            <a:r>
              <a:rPr lang="en-GB" dirty="0" smtClean="0"/>
              <a:t>ransactions from 06-01-2015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21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20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22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Inventory Transaction Data Warehouse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967491" y="3117523"/>
            <a:ext cx="3168091" cy="51217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Manufacturer (FIL 004)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67486" y="4234164"/>
            <a:ext cx="3168091" cy="51012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Supplier (FIL 003)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67491" y="4735983"/>
            <a:ext cx="3168092" cy="8414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Package (FIL 011)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7421" y="2092652"/>
            <a:ext cx="3168093" cy="47760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Item (FIL 002)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16485" y="1943287"/>
            <a:ext cx="2971800" cy="36341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DW0007F</a:t>
            </a:r>
          </a:p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Inventory  Transaction Data Warehouse</a:t>
            </a:r>
            <a:endParaRPr lang="en-GB" sz="2077" dirty="0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4135514" y="2331453"/>
            <a:ext cx="2580901" cy="17762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4135582" y="3373608"/>
            <a:ext cx="2580833" cy="14591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5581" y="3941536"/>
            <a:ext cx="2580905" cy="0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35583" y="5059462"/>
            <a:ext cx="2580901" cy="0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67480" y="3648908"/>
            <a:ext cx="3168090" cy="58525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Item SKU (FIL 013)</a:t>
            </a:r>
            <a:endParaRPr lang="en-GB" sz="2077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7487" y="2585591"/>
            <a:ext cx="3168091" cy="52950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77" dirty="0" smtClean="0">
                <a:solidFill>
                  <a:srgbClr val="FFFFFF"/>
                </a:solidFill>
              </a:rPr>
              <a:t>Openiv (INV 001)</a:t>
            </a:r>
            <a:endParaRPr lang="en-GB" sz="2077" dirty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4135578" y="2836053"/>
            <a:ext cx="2580837" cy="14290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35514" y="4470182"/>
            <a:ext cx="2580901" cy="0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9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/>
          <a:lstStyle/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In a near </a:t>
            </a:r>
            <a:r>
              <a:rPr lang="en-US" dirty="0"/>
              <a:t>d</a:t>
            </a:r>
            <a:r>
              <a:rPr lang="en-US" dirty="0" smtClean="0"/>
              <a:t>eployment </a:t>
            </a:r>
            <a:r>
              <a:rPr lang="en-US" dirty="0"/>
              <a:t>c</a:t>
            </a:r>
            <a:r>
              <a:rPr lang="en-US" dirty="0" smtClean="0"/>
              <a:t>ycle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We wanted </a:t>
            </a:r>
            <a:r>
              <a:rPr lang="en-US" dirty="0"/>
              <a:t>y</a:t>
            </a:r>
            <a:r>
              <a:rPr lang="en-US" dirty="0" smtClean="0"/>
              <a:t>ou to understand the data </a:t>
            </a:r>
            <a:r>
              <a:rPr lang="en-US" dirty="0"/>
              <a:t>f</a:t>
            </a:r>
            <a:r>
              <a:rPr lang="en-US" dirty="0" smtClean="0"/>
              <a:t>irst</a:t>
            </a:r>
          </a:p>
          <a:p>
            <a:pPr lvl="1"/>
            <a:endParaRPr lang="en-US" dirty="0" smtClean="0"/>
          </a:p>
          <a:p>
            <a:pPr marL="1270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23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Accessing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9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/>
          <a:lstStyle/>
          <a:p>
            <a:r>
              <a:rPr lang="en-US" dirty="0" smtClean="0"/>
              <a:t>Navigator FM Authority Settings</a:t>
            </a:r>
          </a:p>
          <a:p>
            <a:r>
              <a:rPr lang="en-US" dirty="0" smtClean="0"/>
              <a:t> Same as any Navigator File Maintenance Setup</a:t>
            </a:r>
          </a:p>
          <a:p>
            <a:pPr lvl="1"/>
            <a:r>
              <a:rPr lang="en-US" dirty="0" smtClean="0"/>
              <a:t>Exception - data Inquiry Only</a:t>
            </a:r>
          </a:p>
          <a:p>
            <a:pPr lvl="1"/>
            <a:endParaRPr lang="en-US" dirty="0" smtClean="0"/>
          </a:p>
          <a:p>
            <a:pPr marL="1270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24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Accessing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224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74C-5598-ED4F-AD37-B19947834CCC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25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Management Authority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pic>
        <p:nvPicPr>
          <p:cNvPr id="4" name="Picture 3" descr="Session B - [24 x 80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5" y="1451532"/>
            <a:ext cx="8665564" cy="48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12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691-372E-404D-A8B2-B6D3C5F8FDA2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 dirty="0">
              <a:solidFill>
                <a:srgbClr val="DCDD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26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New FM Category</a:t>
            </a:r>
          </a:p>
          <a:p>
            <a:pPr lvl="1"/>
            <a:r>
              <a:rPr lang="en-GB" dirty="0" smtClean="0"/>
              <a:t>Data Warehousing</a:t>
            </a:r>
          </a:p>
          <a:p>
            <a:r>
              <a:rPr lang="en-GB" dirty="0" smtClean="0"/>
              <a:t>All the Current FM Security</a:t>
            </a:r>
          </a:p>
          <a:p>
            <a:r>
              <a:rPr lang="en-GB" dirty="0" smtClean="0"/>
              <a:t>Inquiry Only</a:t>
            </a:r>
          </a:p>
          <a:p>
            <a:r>
              <a:rPr lang="en-GB" dirty="0" smtClean="0"/>
              <a:t>CSV/Excel Export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996" b="199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Navigator File Management Category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4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/>
          <a:lstStyle/>
          <a:p>
            <a:r>
              <a:rPr lang="en-GB" dirty="0" smtClean="0"/>
              <a:t>Known and Proven </a:t>
            </a:r>
          </a:p>
          <a:p>
            <a:r>
              <a:rPr lang="en-GB" dirty="0" smtClean="0"/>
              <a:t>Built-in Security</a:t>
            </a:r>
          </a:p>
          <a:p>
            <a:r>
              <a:rPr lang="en-GB" dirty="0" smtClean="0"/>
              <a:t>Built-in Private and Public Saved Filters</a:t>
            </a:r>
          </a:p>
          <a:p>
            <a:r>
              <a:rPr lang="en-GB" dirty="0" smtClean="0"/>
              <a:t>Built-in Column Selection and Column Sorting</a:t>
            </a:r>
          </a:p>
          <a:p>
            <a:r>
              <a:rPr lang="en-GB" dirty="0" smtClean="0"/>
              <a:t>Built-in CSV/Excel Extraction</a:t>
            </a:r>
          </a:p>
          <a:p>
            <a:r>
              <a:rPr lang="en-US" dirty="0" smtClean="0"/>
              <a:t>Type of Use Case Envisioned when Building Navigator FM  </a:t>
            </a:r>
          </a:p>
          <a:p>
            <a:pPr marL="1270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27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Navigator File Management?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263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/>
          <a:lstStyle/>
          <a:p>
            <a:r>
              <a:rPr lang="en-GB" dirty="0" smtClean="0"/>
              <a:t>Activate Via System Settings (SET 004)</a:t>
            </a:r>
          </a:p>
          <a:p>
            <a:r>
              <a:rPr lang="en-GB" dirty="0" smtClean="0"/>
              <a:t>Search for “Data Warehouse”</a:t>
            </a:r>
          </a:p>
          <a:p>
            <a:pPr marL="1270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Maintenance of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74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74C-5598-ED4F-AD37-B19947834CCC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29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Settings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pic>
        <p:nvPicPr>
          <p:cNvPr id="5" name="Picture 4" descr="Session A - [24 x 80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72" y="1451532"/>
            <a:ext cx="7916119" cy="48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8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Data Warehouse?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154D-3B81-BA40-98AF-6CE04AF963C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3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Data Optimized for Analytics and Business Decisions</a:t>
            </a:r>
          </a:p>
          <a:p>
            <a:r>
              <a:rPr lang="en-GB" dirty="0" smtClean="0"/>
              <a:t>Designed for Querying by End Users</a:t>
            </a:r>
          </a:p>
          <a:p>
            <a:r>
              <a:rPr lang="en-GB" dirty="0" smtClean="0"/>
              <a:t>Detail Level Data</a:t>
            </a:r>
          </a:p>
          <a:p>
            <a:r>
              <a:rPr lang="en-GB" dirty="0" smtClean="0"/>
              <a:t>Designed for Extraction to Make Business Decisions</a:t>
            </a:r>
          </a:p>
          <a:p>
            <a:r>
              <a:rPr lang="en-GB" dirty="0" smtClean="0"/>
              <a:t>Reduce Reliance on Custom Programming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9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6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74C-5598-ED4F-AD37-B19947834CCC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30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Settings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09" y="1337604"/>
            <a:ext cx="7671130" cy="50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/>
          <a:lstStyle/>
          <a:p>
            <a:r>
              <a:rPr lang="en-GB" dirty="0" smtClean="0"/>
              <a:t>Coming Soon: </a:t>
            </a:r>
          </a:p>
          <a:p>
            <a:pPr lvl="1"/>
            <a:r>
              <a:rPr lang="en-GB" dirty="0" smtClean="0"/>
              <a:t>SPEC 4539</a:t>
            </a:r>
          </a:p>
          <a:p>
            <a:pPr lvl="1"/>
            <a:r>
              <a:rPr lang="en-GB" dirty="0" smtClean="0"/>
              <a:t>Clear and rebuild Data Warehouses on your schedule</a:t>
            </a:r>
          </a:p>
          <a:p>
            <a:pPr lvl="1"/>
            <a:r>
              <a:rPr lang="en-GB" dirty="0" smtClean="0"/>
              <a:t>Prioritize Packaging Unit of Measures</a:t>
            </a:r>
          </a:p>
          <a:p>
            <a:pPr lvl="2"/>
            <a:r>
              <a:rPr lang="en-GB" dirty="0" smtClean="0"/>
              <a:t>Keeps the </a:t>
            </a:r>
            <a:r>
              <a:rPr lang="en-GB" dirty="0"/>
              <a:t>c</a:t>
            </a:r>
            <a:r>
              <a:rPr lang="en-GB" dirty="0" smtClean="0"/>
              <a:t>olumns and order of Unit of Measures consistent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31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Maintenance of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70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74C-5598-ED4F-AD37-B19947834CCC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32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Settings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pic>
        <p:nvPicPr>
          <p:cNvPr id="4" name="Picture 3" descr="Session B - [24 x 80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294420"/>
            <a:ext cx="8100291" cy="50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74C-5598-ED4F-AD37-B19947834CCC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33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Settings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pic>
        <p:nvPicPr>
          <p:cNvPr id="3" name="Picture 2" descr="Session B - [24 x 80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0" y="1320800"/>
            <a:ext cx="8164199" cy="49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4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/>
          <a:lstStyle/>
          <a:p>
            <a:r>
              <a:rPr lang="en-GB" dirty="0" smtClean="0"/>
              <a:t>You Tell Us!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34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Data Warehouses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497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2B36-BFEB-9244-8C40-9F2D19111649}" type="datetime4">
              <a:rPr lang="en-GB" smtClean="0"/>
              <a:t>27 March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Dancik International ©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5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Data Cube?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154D-3B81-BA40-98AF-6CE04AF963C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4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Data Optimized for Analytics</a:t>
            </a:r>
          </a:p>
          <a:p>
            <a:r>
              <a:rPr lang="en-GB" dirty="0" smtClean="0"/>
              <a:t>Summarized Level Data</a:t>
            </a:r>
          </a:p>
          <a:p>
            <a:pPr lvl="1"/>
            <a:r>
              <a:rPr lang="en-GB" dirty="0" smtClean="0"/>
              <a:t>Think F4 screens</a:t>
            </a:r>
          </a:p>
          <a:p>
            <a:r>
              <a:rPr lang="en-GB" dirty="0" smtClean="0"/>
              <a:t>Reduces Flexibility for Data Extraction</a:t>
            </a:r>
          </a:p>
          <a:p>
            <a:r>
              <a:rPr lang="en-GB" dirty="0" smtClean="0"/>
              <a:t>Requires Processing to </a:t>
            </a:r>
            <a:r>
              <a:rPr lang="en-GB" dirty="0"/>
              <a:t>d</a:t>
            </a:r>
            <a:r>
              <a:rPr lang="en-GB" dirty="0" smtClean="0"/>
              <a:t>o Summarization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2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199" y="1763959"/>
            <a:ext cx="10322859" cy="4413004"/>
          </a:xfrm>
        </p:spPr>
        <p:txBody>
          <a:bodyPr/>
          <a:lstStyle/>
          <a:p>
            <a:r>
              <a:rPr lang="en-GB" dirty="0" smtClean="0"/>
              <a:t>Dancik Database Structure</a:t>
            </a:r>
          </a:p>
          <a:p>
            <a:pPr lvl="1"/>
            <a:r>
              <a:rPr lang="en-GB" dirty="0" smtClean="0"/>
              <a:t>Dancik Database</a:t>
            </a:r>
          </a:p>
          <a:p>
            <a:pPr lvl="2"/>
            <a:r>
              <a:rPr lang="en-GB" dirty="0" smtClean="0"/>
              <a:t>Contains approximately 3000 physical files (tables)</a:t>
            </a:r>
          </a:p>
          <a:p>
            <a:pPr lvl="2"/>
            <a:r>
              <a:rPr lang="en-GB" dirty="0" smtClean="0"/>
              <a:t>Continues to grow daily</a:t>
            </a:r>
          </a:p>
          <a:p>
            <a:pPr lvl="1"/>
            <a:r>
              <a:rPr lang="en-GB" dirty="0" smtClean="0"/>
              <a:t>Normalized Database</a:t>
            </a:r>
          </a:p>
          <a:p>
            <a:pPr lvl="1"/>
            <a:r>
              <a:rPr lang="en-GB" dirty="0" smtClean="0"/>
              <a:t>Non-Externalized tables</a:t>
            </a:r>
          </a:p>
          <a:p>
            <a:r>
              <a:rPr lang="en-GB" dirty="0" smtClean="0"/>
              <a:t>You Don’t Want to Have to Learn All of Them…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915E-BAAE-6B4D-A9DC-DD6E4C148F1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5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have Data Warehouses?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Warehouses: Analyzing and Exporting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3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D017F"/>
            </a:gs>
            <a:gs pos="100000">
              <a:srgbClr val="F33E3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752600" y="3200400"/>
            <a:ext cx="6705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You See Dancik Database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6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2313-9B4C-8E40-952C-4CA776CB9D5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7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673" y="334944"/>
            <a:ext cx="8197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22960">
              <a:spcBef>
                <a:spcPts val="900"/>
              </a:spcBef>
              <a:buClr>
                <a:srgbClr val="ED017F"/>
              </a:buClr>
            </a:pPr>
            <a:r>
              <a:rPr lang="en-US" sz="3200" dirty="0">
                <a:solidFill>
                  <a:srgbClr val="ED017F"/>
                </a:solidFill>
              </a:rPr>
              <a:t>Data Warehouses: Analyzing and Exporting Data</a:t>
            </a:r>
            <a:endParaRPr lang="en-GB" sz="3200" dirty="0">
              <a:solidFill>
                <a:srgbClr val="ED01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2411" y="1332411"/>
            <a:ext cx="805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0" y="1517077"/>
            <a:ext cx="4658385" cy="48657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673" y="866514"/>
            <a:ext cx="7183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>
              <a:lnSpc>
                <a:spcPct val="90000"/>
              </a:lnSpc>
              <a:spcBef>
                <a:spcPct val="0"/>
              </a:spcBef>
            </a:pPr>
            <a:r>
              <a:rPr lang="en-GB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We See the Dancik Database</a:t>
            </a:r>
            <a:endParaRPr lang="en-GB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00814486"/>
              </p:ext>
            </p:extLst>
          </p:nvPr>
        </p:nvGraphicFramePr>
        <p:xfrm>
          <a:off x="1758461" y="1730325"/>
          <a:ext cx="7065107" cy="439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2313-9B4C-8E40-952C-4CA776CB9D5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799" y="167253"/>
            <a:ext cx="9050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2960">
              <a:spcBef>
                <a:spcPts val="900"/>
              </a:spcBef>
              <a:buClr>
                <a:srgbClr val="ED017F"/>
              </a:buClr>
            </a:pPr>
            <a:r>
              <a:rPr lang="en-US" sz="3200" dirty="0">
                <a:solidFill>
                  <a:srgbClr val="ED017F"/>
                </a:solidFill>
              </a:rPr>
              <a:t>Data Warehouses: Analyzing and Exporting Data</a:t>
            </a:r>
            <a:endParaRPr lang="en-GB" sz="3200" dirty="0">
              <a:solidFill>
                <a:srgbClr val="ED01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8" y="719838"/>
            <a:ext cx="87688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4D4D4F"/>
                </a:solidFill>
                <a:ea typeface="+mj-ea"/>
                <a:cs typeface="+mj-cs"/>
              </a:rPr>
              <a:t>Make Data More Accessible - Triggers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46433200"/>
              </p:ext>
            </p:extLst>
          </p:nvPr>
        </p:nvGraphicFramePr>
        <p:xfrm>
          <a:off x="3933245" y="2407764"/>
          <a:ext cx="4000500" cy="2107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2313-9B4C-8E40-952C-4CA776CB9D5E}" type="datetime4">
              <a:rPr lang="en-GB" smtClean="0">
                <a:solidFill>
                  <a:srgbClr val="DCDDDE"/>
                </a:solidFill>
              </a:rPr>
              <a:pPr/>
              <a:t>27 March 2018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CDDDE"/>
                </a:solidFill>
              </a:rPr>
              <a:t>Dancik International © 2015</a:t>
            </a:r>
            <a:endParaRPr lang="en-US">
              <a:solidFill>
                <a:srgbClr val="DCDD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9D86-C027-724F-938F-55440DA557A5}" type="slidenum">
              <a:rPr lang="en-US" smtClean="0">
                <a:solidFill>
                  <a:srgbClr val="DCDDDE"/>
                </a:solidFill>
              </a:rPr>
              <a:pPr/>
              <a:t>9</a:t>
            </a:fld>
            <a:endParaRPr lang="en-US">
              <a:solidFill>
                <a:srgbClr val="DCDDD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799" y="167253"/>
            <a:ext cx="9050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2960">
              <a:spcBef>
                <a:spcPts val="900"/>
              </a:spcBef>
              <a:buClr>
                <a:srgbClr val="ED017F"/>
              </a:buClr>
            </a:pPr>
            <a:r>
              <a:rPr lang="en-US" sz="3200" dirty="0">
                <a:solidFill>
                  <a:srgbClr val="ED017F"/>
                </a:solidFill>
              </a:rPr>
              <a:t>Data Warehouses: Analyzing and Exporting Data</a:t>
            </a:r>
            <a:endParaRPr lang="en-GB" sz="3200" dirty="0">
              <a:solidFill>
                <a:srgbClr val="ED01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8" y="719838"/>
            <a:ext cx="90502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4D4D4F"/>
                </a:solidFill>
                <a:ea typeface="+mj-ea"/>
                <a:cs typeface="+mj-cs"/>
              </a:rPr>
              <a:t>How We Want You to See the Dancik Data</a:t>
            </a:r>
          </a:p>
          <a:p>
            <a:endParaRPr lang="en-US" dirty="0"/>
          </a:p>
        </p:txBody>
      </p:sp>
      <p:sp>
        <p:nvSpPr>
          <p:cNvPr id="2" name="Can 1"/>
          <p:cNvSpPr/>
          <p:nvPr/>
        </p:nvSpPr>
        <p:spPr>
          <a:xfrm>
            <a:off x="800093" y="2633330"/>
            <a:ext cx="2600325" cy="7058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OPENPO@H</a:t>
            </a:r>
          </a:p>
          <a:p>
            <a:pPr algn="ctr"/>
            <a:r>
              <a:rPr lang="en-US" dirty="0" smtClean="0"/>
              <a:t>Header Data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791223" y="3339165"/>
            <a:ext cx="2600325" cy="71090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OPENPO@D</a:t>
            </a:r>
          </a:p>
          <a:p>
            <a:pPr algn="ctr"/>
            <a:r>
              <a:rPr lang="en-US" dirty="0" smtClean="0"/>
              <a:t>Detail Line Data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791223" y="4057382"/>
            <a:ext cx="2600325" cy="6905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OPENPO@M</a:t>
            </a:r>
          </a:p>
          <a:p>
            <a:pPr algn="ctr"/>
            <a:r>
              <a:rPr lang="en-US" dirty="0" err="1" smtClean="0"/>
              <a:t>Misc</a:t>
            </a:r>
            <a:r>
              <a:rPr lang="en-US" dirty="0" smtClean="0"/>
              <a:t> Line Data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4633332" y="5327164"/>
            <a:ext cx="2600325" cy="861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DW0001F</a:t>
            </a:r>
          </a:p>
          <a:p>
            <a:pPr algn="ctr"/>
            <a:r>
              <a:rPr lang="en-US" dirty="0" smtClean="0"/>
              <a:t>Sales Data Warehouse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8447314" y="2638675"/>
            <a:ext cx="2600325" cy="6221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INVOICEC</a:t>
            </a:r>
          </a:p>
          <a:p>
            <a:pPr algn="ctr"/>
            <a:r>
              <a:rPr lang="en-US" dirty="0"/>
              <a:t>Header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8448108" y="3239575"/>
            <a:ext cx="2600325" cy="6221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INVOICED</a:t>
            </a:r>
          </a:p>
          <a:p>
            <a:pPr algn="ctr"/>
            <a:r>
              <a:rPr lang="en-US" dirty="0" smtClean="0"/>
              <a:t>Detail Line Data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8448108" y="3840475"/>
            <a:ext cx="2600325" cy="6221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INVOICEM</a:t>
            </a:r>
          </a:p>
          <a:p>
            <a:pPr algn="ctr"/>
            <a:r>
              <a:rPr lang="en-US" dirty="0" err="1" smtClean="0"/>
              <a:t>Misc</a:t>
            </a:r>
            <a:r>
              <a:rPr lang="en-US" dirty="0" smtClean="0"/>
              <a:t> Line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6970" y="1658649"/>
            <a:ext cx="4921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4D4D4F"/>
                </a:solidFill>
              </a:rPr>
              <a:t>Order and Invoice Data - Externalized</a:t>
            </a:r>
            <a:endParaRPr lang="en-GB" sz="2400" b="1" dirty="0">
              <a:solidFill>
                <a:srgbClr val="4D4D4F"/>
              </a:solidFill>
            </a:endParaRPr>
          </a:p>
          <a:p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3967444" y="32395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6200000">
            <a:off x="5590723" y="4583159"/>
            <a:ext cx="685544" cy="4230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10800000">
            <a:off x="6936866" y="321935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8448108" y="4451534"/>
            <a:ext cx="2600325" cy="6221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INVOICET</a:t>
            </a:r>
          </a:p>
          <a:p>
            <a:pPr algn="ctr"/>
            <a:r>
              <a:rPr lang="en-US" dirty="0" smtClean="0"/>
              <a:t>Total Line Data</a:t>
            </a:r>
            <a:endParaRPr lang="en-US" dirty="0"/>
          </a:p>
        </p:txBody>
      </p:sp>
      <p:sp>
        <p:nvSpPr>
          <p:cNvPr id="24" name="Left Arrow 23"/>
          <p:cNvSpPr/>
          <p:nvPr/>
        </p:nvSpPr>
        <p:spPr>
          <a:xfrm rot="16200000">
            <a:off x="1748613" y="5051071"/>
            <a:ext cx="685544" cy="4230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14426" y="5617680"/>
            <a:ext cx="25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E62B4"/>
                </a:solidFill>
              </a:rPr>
              <a:t>NAVIGATOR</a:t>
            </a:r>
            <a:endParaRPr lang="en-US" sz="3200" b="1" i="1" dirty="0">
              <a:solidFill>
                <a:srgbClr val="FE62B4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 rot="10800000">
            <a:off x="7297209" y="56176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447314" y="5528824"/>
            <a:ext cx="25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E62B4"/>
                </a:solidFill>
              </a:rPr>
              <a:t>RADAR</a:t>
            </a:r>
            <a:endParaRPr lang="en-US" sz="3200" b="1" i="1" dirty="0">
              <a:solidFill>
                <a:srgbClr val="FE62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CS Light">
  <a:themeElements>
    <a:clrScheme name="KCS Palette">
      <a:dk1>
        <a:srgbClr val="000000"/>
      </a:dk1>
      <a:lt1>
        <a:srgbClr val="FFFFFF"/>
      </a:lt1>
      <a:dk2>
        <a:srgbClr val="4D4D4F"/>
      </a:dk2>
      <a:lt2>
        <a:srgbClr val="DCDDDE"/>
      </a:lt2>
      <a:accent1>
        <a:srgbClr val="ED017F"/>
      </a:accent1>
      <a:accent2>
        <a:srgbClr val="4D4D4F"/>
      </a:accent2>
      <a:accent3>
        <a:srgbClr val="9ACA3C"/>
      </a:accent3>
      <a:accent4>
        <a:srgbClr val="A71581"/>
      </a:accent4>
      <a:accent5>
        <a:srgbClr val="00A4D2"/>
      </a:accent5>
      <a:accent6>
        <a:srgbClr val="F6861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1C9FBE9F-5E19-4EEC-B584-37C05915BDBF}"/>
    </a:ext>
  </a:extLst>
</a:theme>
</file>

<file path=ppt/theme/theme10.xml><?xml version="1.0" encoding="utf-8"?>
<a:theme xmlns:a="http://schemas.openxmlformats.org/drawingml/2006/main" name="9_KCS Light">
  <a:themeElements>
    <a:clrScheme name="KCS Palette">
      <a:dk1>
        <a:srgbClr val="000000"/>
      </a:dk1>
      <a:lt1>
        <a:srgbClr val="FFFFFF"/>
      </a:lt1>
      <a:dk2>
        <a:srgbClr val="4D4D4F"/>
      </a:dk2>
      <a:lt2>
        <a:srgbClr val="DCDDDE"/>
      </a:lt2>
      <a:accent1>
        <a:srgbClr val="ED017F"/>
      </a:accent1>
      <a:accent2>
        <a:srgbClr val="4D4D4F"/>
      </a:accent2>
      <a:accent3>
        <a:srgbClr val="9ACA3C"/>
      </a:accent3>
      <a:accent4>
        <a:srgbClr val="A71581"/>
      </a:accent4>
      <a:accent5>
        <a:srgbClr val="00A4D2"/>
      </a:accent5>
      <a:accent6>
        <a:srgbClr val="F6861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818BA6C4-D377-480B-A338-0A4C89EC5131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26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88B98095-33A6-4B9B-9D35-615E51C8EDFB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KCS Light">
  <a:themeElements>
    <a:clrScheme name="KCS Palette">
      <a:dk1>
        <a:srgbClr val="000000"/>
      </a:dk1>
      <a:lt1>
        <a:srgbClr val="FFFFFF"/>
      </a:lt1>
      <a:dk2>
        <a:srgbClr val="4D4D4F"/>
      </a:dk2>
      <a:lt2>
        <a:srgbClr val="DCDDDE"/>
      </a:lt2>
      <a:accent1>
        <a:srgbClr val="ED017F"/>
      </a:accent1>
      <a:accent2>
        <a:srgbClr val="4D4D4F"/>
      </a:accent2>
      <a:accent3>
        <a:srgbClr val="9ACA3C"/>
      </a:accent3>
      <a:accent4>
        <a:srgbClr val="A71581"/>
      </a:accent4>
      <a:accent5>
        <a:srgbClr val="00A4D2"/>
      </a:accent5>
      <a:accent6>
        <a:srgbClr val="F6861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957E33B9-CFD3-400E-9EC2-25271462C3C6}"/>
    </a:ext>
  </a:extLst>
</a:theme>
</file>

<file path=ppt/theme/theme3.xml><?xml version="1.0" encoding="utf-8"?>
<a:theme xmlns:a="http://schemas.openxmlformats.org/drawingml/2006/main" name="5_KCS Light">
  <a:themeElements>
    <a:clrScheme name="KCS Palette">
      <a:dk1>
        <a:srgbClr val="000000"/>
      </a:dk1>
      <a:lt1>
        <a:srgbClr val="FFFFFF"/>
      </a:lt1>
      <a:dk2>
        <a:srgbClr val="4D4D4F"/>
      </a:dk2>
      <a:lt2>
        <a:srgbClr val="DCDDDE"/>
      </a:lt2>
      <a:accent1>
        <a:srgbClr val="ED017F"/>
      </a:accent1>
      <a:accent2>
        <a:srgbClr val="4D4D4F"/>
      </a:accent2>
      <a:accent3>
        <a:srgbClr val="9ACA3C"/>
      </a:accent3>
      <a:accent4>
        <a:srgbClr val="A71581"/>
      </a:accent4>
      <a:accent5>
        <a:srgbClr val="00A4D2"/>
      </a:accent5>
      <a:accent6>
        <a:srgbClr val="F6861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2BFDEC0C-6297-4AED-A087-749D1F70E692}"/>
    </a:ext>
  </a:extLst>
</a:theme>
</file>

<file path=ppt/theme/theme4.xml><?xml version="1.0" encoding="utf-8"?>
<a:theme xmlns:a="http://schemas.openxmlformats.org/drawingml/2006/main" name="3_KCS Light">
  <a:themeElements>
    <a:clrScheme name="KCS Palette">
      <a:dk1>
        <a:srgbClr val="000000"/>
      </a:dk1>
      <a:lt1>
        <a:srgbClr val="FFFFFF"/>
      </a:lt1>
      <a:dk2>
        <a:srgbClr val="4D4D4F"/>
      </a:dk2>
      <a:lt2>
        <a:srgbClr val="DCDDDE"/>
      </a:lt2>
      <a:accent1>
        <a:srgbClr val="ED017F"/>
      </a:accent1>
      <a:accent2>
        <a:srgbClr val="4D4D4F"/>
      </a:accent2>
      <a:accent3>
        <a:srgbClr val="9ACA3C"/>
      </a:accent3>
      <a:accent4>
        <a:srgbClr val="A71581"/>
      </a:accent4>
      <a:accent5>
        <a:srgbClr val="00A4D2"/>
      </a:accent5>
      <a:accent6>
        <a:srgbClr val="F6861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24914C63-202E-4EC0-AD3E-77D1D89A3724}"/>
    </a:ext>
  </a:extLst>
</a:theme>
</file>

<file path=ppt/theme/theme5.xml><?xml version="1.0" encoding="utf-8"?>
<a:theme xmlns:a="http://schemas.openxmlformats.org/drawingml/2006/main" name="2_KCS Light">
  <a:themeElements>
    <a:clrScheme name="KCS Palette">
      <a:dk1>
        <a:srgbClr val="000000"/>
      </a:dk1>
      <a:lt1>
        <a:srgbClr val="FFFFFF"/>
      </a:lt1>
      <a:dk2>
        <a:srgbClr val="4D4D4F"/>
      </a:dk2>
      <a:lt2>
        <a:srgbClr val="DCDDDE"/>
      </a:lt2>
      <a:accent1>
        <a:srgbClr val="ED017F"/>
      </a:accent1>
      <a:accent2>
        <a:srgbClr val="4D4D4F"/>
      </a:accent2>
      <a:accent3>
        <a:srgbClr val="9ACA3C"/>
      </a:accent3>
      <a:accent4>
        <a:srgbClr val="A71581"/>
      </a:accent4>
      <a:accent5>
        <a:srgbClr val="00A4D2"/>
      </a:accent5>
      <a:accent6>
        <a:srgbClr val="F6861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9E57D797-7B28-4CA8-A198-6FC77116461C}"/>
    </a:ext>
  </a:extLst>
</a:theme>
</file>

<file path=ppt/theme/theme6.xml><?xml version="1.0" encoding="utf-8"?>
<a:theme xmlns:a="http://schemas.openxmlformats.org/drawingml/2006/main" name="1_KCS Light">
  <a:themeElements>
    <a:clrScheme name="KCS Palette">
      <a:dk1>
        <a:srgbClr val="000000"/>
      </a:dk1>
      <a:lt1>
        <a:srgbClr val="FFFFFF"/>
      </a:lt1>
      <a:dk2>
        <a:srgbClr val="4D4D4F"/>
      </a:dk2>
      <a:lt2>
        <a:srgbClr val="DCDDDE"/>
      </a:lt2>
      <a:accent1>
        <a:srgbClr val="ED017F"/>
      </a:accent1>
      <a:accent2>
        <a:srgbClr val="4D4D4F"/>
      </a:accent2>
      <a:accent3>
        <a:srgbClr val="9ACA3C"/>
      </a:accent3>
      <a:accent4>
        <a:srgbClr val="A71581"/>
      </a:accent4>
      <a:accent5>
        <a:srgbClr val="00A4D2"/>
      </a:accent5>
      <a:accent6>
        <a:srgbClr val="F6861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FAA6DB70-6BC7-440B-87AC-A6B9FB1DEC33}"/>
    </a:ext>
  </a:extLst>
</a:theme>
</file>

<file path=ppt/theme/theme7.xml><?xml version="1.0" encoding="utf-8"?>
<a:theme xmlns:a="http://schemas.openxmlformats.org/drawingml/2006/main" name="4_KCS Light">
  <a:themeElements>
    <a:clrScheme name="KCS Palette">
      <a:dk1>
        <a:srgbClr val="000000"/>
      </a:dk1>
      <a:lt1>
        <a:srgbClr val="FFFFFF"/>
      </a:lt1>
      <a:dk2>
        <a:srgbClr val="4D4D4F"/>
      </a:dk2>
      <a:lt2>
        <a:srgbClr val="DCDDDE"/>
      </a:lt2>
      <a:accent1>
        <a:srgbClr val="ED017F"/>
      </a:accent1>
      <a:accent2>
        <a:srgbClr val="4D4D4F"/>
      </a:accent2>
      <a:accent3>
        <a:srgbClr val="9ACA3C"/>
      </a:accent3>
      <a:accent4>
        <a:srgbClr val="A71581"/>
      </a:accent4>
      <a:accent5>
        <a:srgbClr val="00A4D2"/>
      </a:accent5>
      <a:accent6>
        <a:srgbClr val="F6861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1BD07AF9-F29B-4B70-BF9C-D3313BE00D8A}"/>
    </a:ext>
  </a:extLst>
</a:theme>
</file>

<file path=ppt/theme/theme8.xml><?xml version="1.0" encoding="utf-8"?>
<a:theme xmlns:a="http://schemas.openxmlformats.org/drawingml/2006/main" name="7_KCS Light">
  <a:themeElements>
    <a:clrScheme name="KCS Palette">
      <a:dk1>
        <a:srgbClr val="000000"/>
      </a:dk1>
      <a:lt1>
        <a:srgbClr val="FFFFFF"/>
      </a:lt1>
      <a:dk2>
        <a:srgbClr val="4D4D4F"/>
      </a:dk2>
      <a:lt2>
        <a:srgbClr val="DCDDDE"/>
      </a:lt2>
      <a:accent1>
        <a:srgbClr val="ED017F"/>
      </a:accent1>
      <a:accent2>
        <a:srgbClr val="4D4D4F"/>
      </a:accent2>
      <a:accent3>
        <a:srgbClr val="9ACA3C"/>
      </a:accent3>
      <a:accent4>
        <a:srgbClr val="A71581"/>
      </a:accent4>
      <a:accent5>
        <a:srgbClr val="00A4D2"/>
      </a:accent5>
      <a:accent6>
        <a:srgbClr val="F6861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E7E0D1C1-0376-4CC1-B146-9517363678E9}"/>
    </a:ext>
  </a:extLst>
</a:theme>
</file>

<file path=ppt/theme/theme9.xml><?xml version="1.0" encoding="utf-8"?>
<a:theme xmlns:a="http://schemas.openxmlformats.org/drawingml/2006/main" name="8_KCS Light">
  <a:themeElements>
    <a:clrScheme name="KCS Palette">
      <a:dk1>
        <a:srgbClr val="000000"/>
      </a:dk1>
      <a:lt1>
        <a:srgbClr val="FFFFFF"/>
      </a:lt1>
      <a:dk2>
        <a:srgbClr val="4D4D4F"/>
      </a:dk2>
      <a:lt2>
        <a:srgbClr val="DCDDDE"/>
      </a:lt2>
      <a:accent1>
        <a:srgbClr val="ED017F"/>
      </a:accent1>
      <a:accent2>
        <a:srgbClr val="4D4D4F"/>
      </a:accent2>
      <a:accent3>
        <a:srgbClr val="9ACA3C"/>
      </a:accent3>
      <a:accent4>
        <a:srgbClr val="A71581"/>
      </a:accent4>
      <a:accent5>
        <a:srgbClr val="00A4D2"/>
      </a:accent5>
      <a:accent6>
        <a:srgbClr val="F6861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or Updates &amp; Enhancements.potx" id="{A2C8CADE-AE25-4E32-AC31-D2549C0C5D8E}" vid="{2D73D97C-EA29-4B1D-B8C0-763930BAF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1260</Words>
  <Application>Microsoft Office PowerPoint</Application>
  <PresentationFormat>Widescreen</PresentationFormat>
  <Paragraphs>353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</vt:lpstr>
      <vt:lpstr>Calibri</vt:lpstr>
      <vt:lpstr>LucidaGrande</vt:lpstr>
      <vt:lpstr>Wingdings</vt:lpstr>
      <vt:lpstr>KCS Light</vt:lpstr>
      <vt:lpstr>6_KCS Light</vt:lpstr>
      <vt:lpstr>5_KCS Light</vt:lpstr>
      <vt:lpstr>3_KCS Light</vt:lpstr>
      <vt:lpstr>2_KCS Light</vt:lpstr>
      <vt:lpstr>1_KCS Light</vt:lpstr>
      <vt:lpstr>4_KCS Light</vt:lpstr>
      <vt:lpstr>7_KCS Light</vt:lpstr>
      <vt:lpstr>8_KCS Light</vt:lpstr>
      <vt:lpstr>9_KCS Light</vt:lpstr>
      <vt:lpstr>Office Theme</vt:lpstr>
      <vt:lpstr>Data Warehouses</vt:lpstr>
      <vt:lpstr>  </vt:lpstr>
      <vt:lpstr>What is a Data Warehouse?</vt:lpstr>
      <vt:lpstr>What is a Data Cube?</vt:lpstr>
      <vt:lpstr>Why do we have Data Warehouses?</vt:lpstr>
      <vt:lpstr>How You See Dancik Database </vt:lpstr>
      <vt:lpstr>PowerPoint Presentation</vt:lpstr>
      <vt:lpstr>PowerPoint Presentation</vt:lpstr>
      <vt:lpstr>PowerPoint Presentation</vt:lpstr>
      <vt:lpstr>PowerPoint Presentation</vt:lpstr>
      <vt:lpstr>Why do we have Data Warehouses?</vt:lpstr>
      <vt:lpstr>How do Data Warehouses update?</vt:lpstr>
      <vt:lpstr>Existing Data Warehouse</vt:lpstr>
      <vt:lpstr>New Data Warehouses</vt:lpstr>
      <vt:lpstr>Item Data Warehouse</vt:lpstr>
      <vt:lpstr>New Data Warehouses</vt:lpstr>
      <vt:lpstr>Serialized Inventory Data Warehouse</vt:lpstr>
      <vt:lpstr>New Data Warehouses</vt:lpstr>
      <vt:lpstr>New Data Warehouses</vt:lpstr>
      <vt:lpstr>New Data Warehouses</vt:lpstr>
      <vt:lpstr>New Data Warehouses</vt:lpstr>
      <vt:lpstr>Inventory Transaction Data Warehouse</vt:lpstr>
      <vt:lpstr>Accessing Data Warehouses</vt:lpstr>
      <vt:lpstr>Accessing Data Warehouses</vt:lpstr>
      <vt:lpstr>File Management Authority</vt:lpstr>
      <vt:lpstr>Navigator File Management Category</vt:lpstr>
      <vt:lpstr>Why Navigator File Management?</vt:lpstr>
      <vt:lpstr>Maintenance of Data Warehouses</vt:lpstr>
      <vt:lpstr>System Settings</vt:lpstr>
      <vt:lpstr>System Settings</vt:lpstr>
      <vt:lpstr>Maintenance of Data Warehouses</vt:lpstr>
      <vt:lpstr>System Settings</vt:lpstr>
      <vt:lpstr>System Settings</vt:lpstr>
      <vt:lpstr>Next Data Warehouses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Gulas</dc:creator>
  <cp:lastModifiedBy>Gary Brannen</cp:lastModifiedBy>
  <cp:revision>41</cp:revision>
  <dcterms:created xsi:type="dcterms:W3CDTF">2015-10-01T15:00:25Z</dcterms:created>
  <dcterms:modified xsi:type="dcterms:W3CDTF">2018-03-27T13:38:33Z</dcterms:modified>
</cp:coreProperties>
</file>